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Lexend Exa Light"/>
      <p:regular r:id="rId27"/>
      <p:bold r:id="rId28"/>
    </p:embeddedFont>
    <p:embeddedFont>
      <p:font typeface="Red Hat Text"/>
      <p:regular r:id="rId29"/>
      <p:bold r:id="rId30"/>
      <p:italic r:id="rId31"/>
      <p:boldItalic r:id="rId32"/>
    </p:embeddedFont>
    <p:embeddedFont>
      <p:font typeface="Lexend Exa ExtraLight"/>
      <p:regular r:id="rId33"/>
      <p:bold r:id="rId34"/>
    </p:embeddedFont>
    <p:embeddedFont>
      <p:font typeface="Lexend Exa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2F3998-9276-4548-8AA5-88414B51C264}">
  <a:tblStyle styleId="{7A2F3998-9276-4548-8AA5-88414B51C2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edHatText-italic.fntdata"/><Relationship Id="rId30" Type="http://schemas.openxmlformats.org/officeDocument/2006/relationships/font" Target="fonts/RedHatText-bold.fntdata"/><Relationship Id="rId33" Type="http://schemas.openxmlformats.org/officeDocument/2006/relationships/font" Target="fonts/LexendExaExtraLight-regular.fntdata"/><Relationship Id="rId32" Type="http://schemas.openxmlformats.org/officeDocument/2006/relationships/font" Target="fonts/RedHatText-boldItalic.fntdata"/><Relationship Id="rId35" Type="http://schemas.openxmlformats.org/officeDocument/2006/relationships/font" Target="fonts/LexendExa-regular.fntdata"/><Relationship Id="rId34" Type="http://schemas.openxmlformats.org/officeDocument/2006/relationships/font" Target="fonts/LexendExaExtraLight-bold.fntdata"/><Relationship Id="rId36" Type="http://schemas.openxmlformats.org/officeDocument/2006/relationships/font" Target="fonts/LexendExa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exendExaLight-bold.fntdata"/><Relationship Id="rId27" Type="http://schemas.openxmlformats.org/officeDocument/2006/relationships/font" Target="fonts/LexendExaLight-regular.fntdata"/><Relationship Id="rId29" Type="http://schemas.openxmlformats.org/officeDocument/2006/relationships/font" Target="fonts/RedHatTex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c7ecdd8c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c7ecdd8c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5fe97c9a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5fe97c9a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15fe97c9a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315fe97c9a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ac7ecdd8c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ac7ecdd8c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fabaefd007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fabaefd007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fabaefd007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2fabaefd007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15fe97c9a4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15fe97c9a4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315fe97c9a4_0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315fe97c9a4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15fe97c9a4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15fe97c9a4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15fe97c9a4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15fe97c9a4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315fe97c9a4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315fe97c9a4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14d4dce06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14d4dce06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315fe97c9a4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315fe97c9a4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11583f128e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11583f128e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aca93be222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aca93be222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fac1d885b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fac1d885b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ac7ecdd8c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ac7ecdd8c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1540c824b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1540c824b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aca93be222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aca93be222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15fe97c9a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15fe97c9a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315fe97c9a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315fe97c9a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04" name="Google Shape;104;p1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05" name="Google Shape;105;p1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1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08" name="Google Shape;108;p11"/>
          <p:cNvSpPr txBox="1"/>
          <p:nvPr>
            <p:ph hasCustomPrompt="1" type="title"/>
          </p:nvPr>
        </p:nvSpPr>
        <p:spPr>
          <a:xfrm>
            <a:off x="720000" y="463800"/>
            <a:ext cx="77040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746650" y="1889150"/>
            <a:ext cx="76773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13" name="Google Shape;113;p1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14" name="Google Shape;114;p1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1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1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17" name="Google Shape;117;p1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2" type="title"/>
          </p:nvPr>
        </p:nvSpPr>
        <p:spPr>
          <a:xfrm>
            <a:off x="720000" y="1231823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idx="1" type="subTitle"/>
          </p:nvPr>
        </p:nvSpPr>
        <p:spPr>
          <a:xfrm>
            <a:off x="2230550" y="1664131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3"/>
          <p:cNvSpPr txBox="1"/>
          <p:nvPr>
            <p:ph idx="3" type="subTitle"/>
          </p:nvPr>
        </p:nvSpPr>
        <p:spPr>
          <a:xfrm>
            <a:off x="2230550" y="137667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4" type="title"/>
          </p:nvPr>
        </p:nvSpPr>
        <p:spPr>
          <a:xfrm>
            <a:off x="4740400" y="1231823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5" type="subTitle"/>
          </p:nvPr>
        </p:nvSpPr>
        <p:spPr>
          <a:xfrm>
            <a:off x="6291900" y="1664131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6" type="subTitle"/>
          </p:nvPr>
        </p:nvSpPr>
        <p:spPr>
          <a:xfrm>
            <a:off x="6291900" y="137667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hasCustomPrompt="1" idx="7" type="title"/>
          </p:nvPr>
        </p:nvSpPr>
        <p:spPr>
          <a:xfrm>
            <a:off x="720000" y="2449189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idx="8" type="subTitle"/>
          </p:nvPr>
        </p:nvSpPr>
        <p:spPr>
          <a:xfrm>
            <a:off x="2230550" y="2883387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9" type="subTitle"/>
          </p:nvPr>
        </p:nvSpPr>
        <p:spPr>
          <a:xfrm>
            <a:off x="2230550" y="258883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hasCustomPrompt="1" idx="13" type="title"/>
          </p:nvPr>
        </p:nvSpPr>
        <p:spPr>
          <a:xfrm>
            <a:off x="4740400" y="2449189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idx="14" type="subTitle"/>
          </p:nvPr>
        </p:nvSpPr>
        <p:spPr>
          <a:xfrm>
            <a:off x="6291900" y="2883387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15" type="subTitle"/>
          </p:nvPr>
        </p:nvSpPr>
        <p:spPr>
          <a:xfrm>
            <a:off x="6291900" y="258883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32" name="Google Shape;132;p1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33" name="Google Shape;133;p1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1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36" name="Google Shape;136;p1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hasCustomPrompt="1" idx="2" type="title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721452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4"/>
          <p:cNvSpPr txBox="1"/>
          <p:nvPr>
            <p:ph idx="3" type="subTitle"/>
          </p:nvPr>
        </p:nvSpPr>
        <p:spPr>
          <a:xfrm>
            <a:off x="721452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hasCustomPrompt="1" idx="4" type="title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/>
          <p:nvPr>
            <p:ph idx="5" type="subTitle"/>
          </p:nvPr>
        </p:nvSpPr>
        <p:spPr>
          <a:xfrm>
            <a:off x="721452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4"/>
          <p:cNvSpPr txBox="1"/>
          <p:nvPr>
            <p:ph idx="6" type="subTitle"/>
          </p:nvPr>
        </p:nvSpPr>
        <p:spPr>
          <a:xfrm>
            <a:off x="721452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hasCustomPrompt="1" idx="7" type="title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8" type="subTitle"/>
          </p:nvPr>
        </p:nvSpPr>
        <p:spPr>
          <a:xfrm>
            <a:off x="3335100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9" type="subTitle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6" name="Google Shape;146;p14"/>
          <p:cNvSpPr txBox="1"/>
          <p:nvPr>
            <p:ph hasCustomPrompt="1" idx="13" type="title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/>
          <p:nvPr>
            <p:ph idx="14" type="subTitle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15" type="subTitle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9" name="Google Shape;149;p14"/>
          <p:cNvSpPr txBox="1"/>
          <p:nvPr>
            <p:ph hasCustomPrompt="1" idx="16" type="title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4"/>
          <p:cNvSpPr txBox="1"/>
          <p:nvPr>
            <p:ph idx="17" type="subTitle"/>
          </p:nvPr>
        </p:nvSpPr>
        <p:spPr>
          <a:xfrm>
            <a:off x="5948748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18" type="subTitle"/>
          </p:nvPr>
        </p:nvSpPr>
        <p:spPr>
          <a:xfrm>
            <a:off x="5948748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52" name="Google Shape;152;p14"/>
          <p:cNvSpPr txBox="1"/>
          <p:nvPr>
            <p:ph hasCustomPrompt="1" idx="19" type="title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4"/>
          <p:cNvSpPr txBox="1"/>
          <p:nvPr>
            <p:ph idx="20" type="subTitle"/>
          </p:nvPr>
        </p:nvSpPr>
        <p:spPr>
          <a:xfrm>
            <a:off x="5948748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4"/>
          <p:cNvSpPr txBox="1"/>
          <p:nvPr>
            <p:ph idx="21" type="subTitle"/>
          </p:nvPr>
        </p:nvSpPr>
        <p:spPr>
          <a:xfrm>
            <a:off x="5948748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57" name="Google Shape;157;p1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58" name="Google Shape;158;p1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61" name="Google Shape;161;p15"/>
          <p:cNvSpPr txBox="1"/>
          <p:nvPr>
            <p:ph type="title"/>
          </p:nvPr>
        </p:nvSpPr>
        <p:spPr>
          <a:xfrm>
            <a:off x="2428300" y="2840125"/>
            <a:ext cx="42873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2" name="Google Shape;162;p15"/>
          <p:cNvSpPr txBox="1"/>
          <p:nvPr>
            <p:ph idx="1" type="subTitle"/>
          </p:nvPr>
        </p:nvSpPr>
        <p:spPr>
          <a:xfrm>
            <a:off x="2428300" y="3759922"/>
            <a:ext cx="42873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65" name="Google Shape;165;p1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66" name="Google Shape;166;p1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69" name="Google Shape;169;p1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1" type="subTitle"/>
          </p:nvPr>
        </p:nvSpPr>
        <p:spPr>
          <a:xfrm>
            <a:off x="3579382" y="1959537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16"/>
          <p:cNvSpPr txBox="1"/>
          <p:nvPr>
            <p:ph idx="2" type="subTitle"/>
          </p:nvPr>
        </p:nvSpPr>
        <p:spPr>
          <a:xfrm>
            <a:off x="3579382" y="1513862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3" type="subTitle"/>
          </p:nvPr>
        </p:nvSpPr>
        <p:spPr>
          <a:xfrm>
            <a:off x="6116285" y="1959323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6"/>
          <p:cNvSpPr txBox="1"/>
          <p:nvPr>
            <p:ph idx="4" type="subTitle"/>
          </p:nvPr>
        </p:nvSpPr>
        <p:spPr>
          <a:xfrm>
            <a:off x="6116280" y="1513649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5" type="subTitle"/>
          </p:nvPr>
        </p:nvSpPr>
        <p:spPr>
          <a:xfrm>
            <a:off x="3579382" y="3708439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6"/>
          <p:cNvSpPr txBox="1"/>
          <p:nvPr>
            <p:ph idx="6" type="subTitle"/>
          </p:nvPr>
        </p:nvSpPr>
        <p:spPr>
          <a:xfrm>
            <a:off x="3579382" y="3245264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6" name="Google Shape;176;p16"/>
          <p:cNvSpPr txBox="1"/>
          <p:nvPr>
            <p:ph idx="7" type="subTitle"/>
          </p:nvPr>
        </p:nvSpPr>
        <p:spPr>
          <a:xfrm>
            <a:off x="6116285" y="3708439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8" type="subTitle"/>
          </p:nvPr>
        </p:nvSpPr>
        <p:spPr>
          <a:xfrm>
            <a:off x="6116280" y="3250064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">
  <p:cSld name="CUSTOM_4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80" name="Google Shape;180;p1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81" name="Google Shape;181;p1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1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84" name="Google Shape;184;p17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CUSTOM_5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1908300" y="3196350"/>
            <a:ext cx="34266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7" name="Google Shape;187;p18"/>
          <p:cNvSpPr txBox="1"/>
          <p:nvPr>
            <p:ph idx="2" type="title"/>
          </p:nvPr>
        </p:nvSpPr>
        <p:spPr>
          <a:xfrm>
            <a:off x="800100" y="1131450"/>
            <a:ext cx="45348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26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grpSp>
        <p:nvGrpSpPr>
          <p:cNvPr id="188" name="Google Shape;188;p18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89" name="Google Shape;189;p1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90" name="Google Shape;190;p1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91" name="Google Shape;191;p1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" name="Google Shape;192;p1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4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/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5" name="Google Shape;195;p19"/>
          <p:cNvSpPr txBox="1"/>
          <p:nvPr>
            <p:ph idx="2" type="title"/>
          </p:nvPr>
        </p:nvSpPr>
        <p:spPr>
          <a:xfrm>
            <a:off x="3947975" y="1652450"/>
            <a:ext cx="4476000" cy="18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26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grpSp>
        <p:nvGrpSpPr>
          <p:cNvPr id="196" name="Google Shape;196;p1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97" name="Google Shape;197;p1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98" name="Google Shape;198;p1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0" name="Google Shape;200;p1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6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03" name="Google Shape;203;p20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04" name="Google Shape;204;p2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05" name="Google Shape;205;p2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2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08" name="Google Shape;208;p20"/>
          <p:cNvSpPr txBox="1"/>
          <p:nvPr>
            <p:ph hasCustomPrompt="1" idx="2" type="title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/>
          <p:nvPr>
            <p:ph idx="1" type="subTitle"/>
          </p:nvPr>
        </p:nvSpPr>
        <p:spPr>
          <a:xfrm>
            <a:off x="1962150" y="2583042"/>
            <a:ext cx="52197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968050" y="1950082"/>
            <a:ext cx="3456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" name="Google Shape;22;p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3" name="Google Shape;23;p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4968050" y="2685375"/>
            <a:ext cx="21354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4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>
            <p:ph type="title"/>
          </p:nvPr>
        </p:nvSpPr>
        <p:spPr>
          <a:xfrm>
            <a:off x="3255250" y="1981795"/>
            <a:ext cx="46212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12" name="Google Shape;212;p21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13" name="Google Shape;213;p2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14" name="Google Shape;214;p2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2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2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17" name="Google Shape;217;p21"/>
          <p:cNvSpPr txBox="1"/>
          <p:nvPr>
            <p:ph hasCustomPrompt="1" idx="2" type="title"/>
          </p:nvPr>
        </p:nvSpPr>
        <p:spPr>
          <a:xfrm>
            <a:off x="1267550" y="190560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21"/>
          <p:cNvSpPr txBox="1"/>
          <p:nvPr>
            <p:ph idx="1" type="subTitle"/>
          </p:nvPr>
        </p:nvSpPr>
        <p:spPr>
          <a:xfrm>
            <a:off x="3255250" y="2717100"/>
            <a:ext cx="46212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943175" y="1981800"/>
            <a:ext cx="51741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21" name="Google Shape;221;p22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2" name="Google Shape;222;p2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23" name="Google Shape;223;p2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24" name="Google Shape;224;p2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" name="Google Shape;225;p2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26" name="Google Shape;226;p22"/>
          <p:cNvSpPr txBox="1"/>
          <p:nvPr>
            <p:ph hasCustomPrompt="1" idx="2" type="title"/>
          </p:nvPr>
        </p:nvSpPr>
        <p:spPr>
          <a:xfrm>
            <a:off x="6594925" y="190560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/>
          <p:nvPr>
            <p:ph idx="1" type="subTitle"/>
          </p:nvPr>
        </p:nvSpPr>
        <p:spPr>
          <a:xfrm>
            <a:off x="943175" y="2717101"/>
            <a:ext cx="51741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7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1962150" y="2639324"/>
            <a:ext cx="52197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30" name="Google Shape;230;p2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31" name="Google Shape;231;p2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32" name="Google Shape;232;p2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2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" name="Google Shape;234;p2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35" name="Google Shape;235;p23"/>
          <p:cNvSpPr txBox="1"/>
          <p:nvPr>
            <p:ph hasCustomPrompt="1" idx="2" type="title"/>
          </p:nvPr>
        </p:nvSpPr>
        <p:spPr>
          <a:xfrm>
            <a:off x="3769050" y="1335074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" name="Google Shape;236;p23"/>
          <p:cNvSpPr txBox="1"/>
          <p:nvPr>
            <p:ph idx="1" type="subTitle"/>
          </p:nvPr>
        </p:nvSpPr>
        <p:spPr>
          <a:xfrm>
            <a:off x="1962150" y="3374626"/>
            <a:ext cx="52197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26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4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39" name="Google Shape;239;p2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40" name="Google Shape;240;p2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" name="Google Shape;242;p2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43" name="Google Shape;243;p24"/>
          <p:cNvSpPr txBox="1"/>
          <p:nvPr>
            <p:ph type="title"/>
          </p:nvPr>
        </p:nvSpPr>
        <p:spPr>
          <a:xfrm>
            <a:off x="826366" y="1921050"/>
            <a:ext cx="4387200" cy="62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4" name="Google Shape;244;p24"/>
          <p:cNvSpPr txBox="1"/>
          <p:nvPr>
            <p:ph idx="1" type="subTitle"/>
          </p:nvPr>
        </p:nvSpPr>
        <p:spPr>
          <a:xfrm>
            <a:off x="720000" y="2664177"/>
            <a:ext cx="45999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5" name="Google Shape;245;p24"/>
          <p:cNvSpPr txBox="1"/>
          <p:nvPr>
            <p:ph hasCustomPrompt="1" idx="2" type="title"/>
          </p:nvPr>
        </p:nvSpPr>
        <p:spPr>
          <a:xfrm>
            <a:off x="6136549" y="1872974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1_1"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48" name="Google Shape;248;p2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49" name="Google Shape;249;p2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50" name="Google Shape;250;p2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2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52" name="Google Shape;252;p25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25"/>
          <p:cNvSpPr txBox="1"/>
          <p:nvPr>
            <p:ph idx="1" type="subTitle"/>
          </p:nvPr>
        </p:nvSpPr>
        <p:spPr>
          <a:xfrm>
            <a:off x="747950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5"/>
          <p:cNvSpPr txBox="1"/>
          <p:nvPr>
            <p:ph idx="2" type="subTitle"/>
          </p:nvPr>
        </p:nvSpPr>
        <p:spPr>
          <a:xfrm>
            <a:off x="747950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55" name="Google Shape;255;p25"/>
          <p:cNvSpPr txBox="1"/>
          <p:nvPr>
            <p:ph idx="3" type="subTitle"/>
          </p:nvPr>
        </p:nvSpPr>
        <p:spPr>
          <a:xfrm>
            <a:off x="3459175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5"/>
          <p:cNvSpPr txBox="1"/>
          <p:nvPr>
            <p:ph idx="4" type="subTitle"/>
          </p:nvPr>
        </p:nvSpPr>
        <p:spPr>
          <a:xfrm>
            <a:off x="3459175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57" name="Google Shape;257;p25"/>
          <p:cNvSpPr txBox="1"/>
          <p:nvPr>
            <p:ph idx="5" type="subTitle"/>
          </p:nvPr>
        </p:nvSpPr>
        <p:spPr>
          <a:xfrm>
            <a:off x="6170400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5"/>
          <p:cNvSpPr txBox="1"/>
          <p:nvPr>
            <p:ph idx="6" type="subTitle"/>
          </p:nvPr>
        </p:nvSpPr>
        <p:spPr>
          <a:xfrm>
            <a:off x="6170400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2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61" name="Google Shape;261;p2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62" name="Google Shape;262;p2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6"/>
          <p:cNvSpPr txBox="1"/>
          <p:nvPr>
            <p:ph idx="1" type="subTitle"/>
          </p:nvPr>
        </p:nvSpPr>
        <p:spPr>
          <a:xfrm>
            <a:off x="723900" y="3105007"/>
            <a:ext cx="26823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6"/>
          <p:cNvSpPr txBox="1"/>
          <p:nvPr>
            <p:ph idx="2" type="subTitle"/>
          </p:nvPr>
        </p:nvSpPr>
        <p:spPr>
          <a:xfrm>
            <a:off x="723900" y="2651633"/>
            <a:ext cx="26823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68" name="Google Shape;268;p26"/>
          <p:cNvSpPr txBox="1"/>
          <p:nvPr>
            <p:ph idx="3" type="subTitle"/>
          </p:nvPr>
        </p:nvSpPr>
        <p:spPr>
          <a:xfrm>
            <a:off x="5737900" y="3105007"/>
            <a:ext cx="26688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6"/>
          <p:cNvSpPr txBox="1"/>
          <p:nvPr>
            <p:ph idx="4" type="subTitle"/>
          </p:nvPr>
        </p:nvSpPr>
        <p:spPr>
          <a:xfrm>
            <a:off x="5737900" y="2651633"/>
            <a:ext cx="26688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1_1_5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27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72" name="Google Shape;272;p2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73" name="Google Shape;273;p2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76" name="Google Shape;276;p27"/>
          <p:cNvSpPr txBox="1"/>
          <p:nvPr>
            <p:ph type="title"/>
          </p:nvPr>
        </p:nvSpPr>
        <p:spPr>
          <a:xfrm>
            <a:off x="4837600" y="347250"/>
            <a:ext cx="314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7" name="Google Shape;277;p27"/>
          <p:cNvSpPr txBox="1"/>
          <p:nvPr>
            <p:ph idx="1" type="subTitle"/>
          </p:nvPr>
        </p:nvSpPr>
        <p:spPr>
          <a:xfrm>
            <a:off x="5018775" y="2184550"/>
            <a:ext cx="24882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7"/>
          <p:cNvSpPr txBox="1"/>
          <p:nvPr>
            <p:ph idx="2" type="subTitle"/>
          </p:nvPr>
        </p:nvSpPr>
        <p:spPr>
          <a:xfrm>
            <a:off x="5018775" y="1765625"/>
            <a:ext cx="30777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79" name="Google Shape;279;p27"/>
          <p:cNvSpPr txBox="1"/>
          <p:nvPr>
            <p:ph idx="3" type="subTitle"/>
          </p:nvPr>
        </p:nvSpPr>
        <p:spPr>
          <a:xfrm>
            <a:off x="5018775" y="3849900"/>
            <a:ext cx="24882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7"/>
          <p:cNvSpPr txBox="1"/>
          <p:nvPr>
            <p:ph idx="4" type="subTitle"/>
          </p:nvPr>
        </p:nvSpPr>
        <p:spPr>
          <a:xfrm>
            <a:off x="5018775" y="3430925"/>
            <a:ext cx="30777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ONLY_1_1_4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83" name="Google Shape;283;p2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84" name="Google Shape;284;p2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2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2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87" name="Google Shape;287;p2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8" name="Google Shape;288;p28"/>
          <p:cNvSpPr txBox="1"/>
          <p:nvPr>
            <p:ph idx="1" type="subTitle"/>
          </p:nvPr>
        </p:nvSpPr>
        <p:spPr>
          <a:xfrm>
            <a:off x="738925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8"/>
          <p:cNvSpPr txBox="1"/>
          <p:nvPr>
            <p:ph idx="2" type="subTitle"/>
          </p:nvPr>
        </p:nvSpPr>
        <p:spPr>
          <a:xfrm>
            <a:off x="738925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0" name="Google Shape;290;p28"/>
          <p:cNvSpPr txBox="1"/>
          <p:nvPr>
            <p:ph idx="3" type="subTitle"/>
          </p:nvPr>
        </p:nvSpPr>
        <p:spPr>
          <a:xfrm>
            <a:off x="3450150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8"/>
          <p:cNvSpPr txBox="1"/>
          <p:nvPr>
            <p:ph idx="4" type="subTitle"/>
          </p:nvPr>
        </p:nvSpPr>
        <p:spPr>
          <a:xfrm>
            <a:off x="3450150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2" name="Google Shape;292;p28"/>
          <p:cNvSpPr txBox="1"/>
          <p:nvPr>
            <p:ph idx="5" type="subTitle"/>
          </p:nvPr>
        </p:nvSpPr>
        <p:spPr>
          <a:xfrm>
            <a:off x="6161375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8"/>
          <p:cNvSpPr txBox="1"/>
          <p:nvPr>
            <p:ph idx="6" type="subTitle"/>
          </p:nvPr>
        </p:nvSpPr>
        <p:spPr>
          <a:xfrm>
            <a:off x="6161375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4" name="Google Shape;294;p28"/>
          <p:cNvSpPr txBox="1"/>
          <p:nvPr>
            <p:ph idx="7" type="subTitle"/>
          </p:nvPr>
        </p:nvSpPr>
        <p:spPr>
          <a:xfrm>
            <a:off x="738925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8"/>
          <p:cNvSpPr txBox="1"/>
          <p:nvPr>
            <p:ph idx="8" type="subTitle"/>
          </p:nvPr>
        </p:nvSpPr>
        <p:spPr>
          <a:xfrm>
            <a:off x="738925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6" name="Google Shape;296;p28"/>
          <p:cNvSpPr txBox="1"/>
          <p:nvPr>
            <p:ph idx="9" type="subTitle"/>
          </p:nvPr>
        </p:nvSpPr>
        <p:spPr>
          <a:xfrm>
            <a:off x="3450150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8"/>
          <p:cNvSpPr txBox="1"/>
          <p:nvPr>
            <p:ph idx="13" type="subTitle"/>
          </p:nvPr>
        </p:nvSpPr>
        <p:spPr>
          <a:xfrm>
            <a:off x="3450150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8" name="Google Shape;298;p28"/>
          <p:cNvSpPr txBox="1"/>
          <p:nvPr>
            <p:ph idx="14" type="subTitle"/>
          </p:nvPr>
        </p:nvSpPr>
        <p:spPr>
          <a:xfrm>
            <a:off x="6161375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8"/>
          <p:cNvSpPr txBox="1"/>
          <p:nvPr>
            <p:ph idx="15" type="subTitle"/>
          </p:nvPr>
        </p:nvSpPr>
        <p:spPr>
          <a:xfrm>
            <a:off x="6161375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0">
    <p:bg>
      <p:bgPr>
        <a:solidFill>
          <a:schemeClr val="dk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2049000" y="596425"/>
            <a:ext cx="50460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02" name="Google Shape;302;p29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03" name="Google Shape;303;p2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04" name="Google Shape;304;p2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05" name="Google Shape;305;p2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2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11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/>
          <p:nvPr>
            <p:ph type="title"/>
          </p:nvPr>
        </p:nvSpPr>
        <p:spPr>
          <a:xfrm>
            <a:off x="720000" y="550385"/>
            <a:ext cx="2906700" cy="194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09" name="Google Shape;309;p3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10" name="Google Shape;310;p3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1" name="Google Shape;311;p3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3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" name="Google Shape;313;p3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0" name="Google Shape;30;p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" name="Google Shape;31;p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884975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ONLY_1_1_3"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16" name="Google Shape;316;p3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7" name="Google Shape;317;p3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8" name="Google Shape;318;p3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" name="Google Shape;319;p3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20" name="Google Shape;320;p3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1" name="Google Shape;321;p31"/>
          <p:cNvSpPr txBox="1"/>
          <p:nvPr>
            <p:ph idx="1" type="subTitle"/>
          </p:nvPr>
        </p:nvSpPr>
        <p:spPr>
          <a:xfrm>
            <a:off x="907350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1"/>
          <p:cNvSpPr txBox="1"/>
          <p:nvPr>
            <p:ph idx="2" type="subTitle"/>
          </p:nvPr>
        </p:nvSpPr>
        <p:spPr>
          <a:xfrm>
            <a:off x="720000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3" name="Google Shape;323;p31"/>
          <p:cNvSpPr txBox="1"/>
          <p:nvPr>
            <p:ph idx="3" type="subTitle"/>
          </p:nvPr>
        </p:nvSpPr>
        <p:spPr>
          <a:xfrm>
            <a:off x="3448975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31"/>
          <p:cNvSpPr txBox="1"/>
          <p:nvPr>
            <p:ph idx="4" type="subTitle"/>
          </p:nvPr>
        </p:nvSpPr>
        <p:spPr>
          <a:xfrm>
            <a:off x="3261625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5" name="Google Shape;325;p31"/>
          <p:cNvSpPr txBox="1"/>
          <p:nvPr>
            <p:ph idx="5" type="subTitle"/>
          </p:nvPr>
        </p:nvSpPr>
        <p:spPr>
          <a:xfrm>
            <a:off x="6009725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31"/>
          <p:cNvSpPr txBox="1"/>
          <p:nvPr>
            <p:ph idx="6" type="subTitle"/>
          </p:nvPr>
        </p:nvSpPr>
        <p:spPr>
          <a:xfrm>
            <a:off x="5805425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7" name="Google Shape;327;p31"/>
          <p:cNvSpPr txBox="1"/>
          <p:nvPr>
            <p:ph idx="7" type="subTitle"/>
          </p:nvPr>
        </p:nvSpPr>
        <p:spPr>
          <a:xfrm>
            <a:off x="2745950" y="1867038"/>
            <a:ext cx="3652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Exa"/>
              <a:buNone/>
              <a:defRPr b="1" sz="20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ONLY_1_1_2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32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30" name="Google Shape;330;p3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31" name="Google Shape;331;p3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2" name="Google Shape;332;p3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3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34" name="Google Shape;334;p32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5" name="Google Shape;335;p32"/>
          <p:cNvSpPr txBox="1"/>
          <p:nvPr>
            <p:ph idx="1" type="subTitle"/>
          </p:nvPr>
        </p:nvSpPr>
        <p:spPr>
          <a:xfrm>
            <a:off x="1229125" y="37795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2"/>
          <p:cNvSpPr txBox="1"/>
          <p:nvPr>
            <p:ph idx="2" type="subTitle"/>
          </p:nvPr>
        </p:nvSpPr>
        <p:spPr>
          <a:xfrm>
            <a:off x="1229125" y="33323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37" name="Google Shape;337;p32"/>
          <p:cNvSpPr txBox="1"/>
          <p:nvPr>
            <p:ph idx="3" type="subTitle"/>
          </p:nvPr>
        </p:nvSpPr>
        <p:spPr>
          <a:xfrm>
            <a:off x="1229125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32"/>
          <p:cNvSpPr txBox="1"/>
          <p:nvPr>
            <p:ph idx="4" type="subTitle"/>
          </p:nvPr>
        </p:nvSpPr>
        <p:spPr>
          <a:xfrm>
            <a:off x="1229125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39" name="Google Shape;339;p32"/>
          <p:cNvSpPr txBox="1"/>
          <p:nvPr>
            <p:ph idx="5" type="subTitle"/>
          </p:nvPr>
        </p:nvSpPr>
        <p:spPr>
          <a:xfrm>
            <a:off x="4199325" y="37795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32"/>
          <p:cNvSpPr txBox="1"/>
          <p:nvPr>
            <p:ph idx="6" type="subTitle"/>
          </p:nvPr>
        </p:nvSpPr>
        <p:spPr>
          <a:xfrm>
            <a:off x="4199325" y="33348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41" name="Google Shape;341;p32"/>
          <p:cNvSpPr txBox="1"/>
          <p:nvPr>
            <p:ph idx="7" type="subTitle"/>
          </p:nvPr>
        </p:nvSpPr>
        <p:spPr>
          <a:xfrm>
            <a:off x="4199325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32"/>
          <p:cNvSpPr txBox="1"/>
          <p:nvPr>
            <p:ph idx="8" type="subTitle"/>
          </p:nvPr>
        </p:nvSpPr>
        <p:spPr>
          <a:xfrm>
            <a:off x="4199325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8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45" name="Google Shape;345;p3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46" name="Google Shape;346;p3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47" name="Google Shape;347;p3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" name="Google Shape;348;p3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49" name="Google Shape;349;p3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33"/>
          <p:cNvSpPr txBox="1"/>
          <p:nvPr>
            <p:ph idx="1" type="subTitle"/>
          </p:nvPr>
        </p:nvSpPr>
        <p:spPr>
          <a:xfrm>
            <a:off x="843444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33"/>
          <p:cNvSpPr txBox="1"/>
          <p:nvPr>
            <p:ph idx="2" type="subTitle"/>
          </p:nvPr>
        </p:nvSpPr>
        <p:spPr>
          <a:xfrm>
            <a:off x="843444" y="34085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2" name="Google Shape;352;p33"/>
          <p:cNvSpPr txBox="1"/>
          <p:nvPr>
            <p:ph idx="3" type="subTitle"/>
          </p:nvPr>
        </p:nvSpPr>
        <p:spPr>
          <a:xfrm>
            <a:off x="843444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3"/>
          <p:cNvSpPr txBox="1"/>
          <p:nvPr>
            <p:ph idx="4" type="subTitle"/>
          </p:nvPr>
        </p:nvSpPr>
        <p:spPr>
          <a:xfrm>
            <a:off x="843444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4" name="Google Shape;354;p33"/>
          <p:cNvSpPr txBox="1"/>
          <p:nvPr>
            <p:ph idx="5" type="subTitle"/>
          </p:nvPr>
        </p:nvSpPr>
        <p:spPr>
          <a:xfrm>
            <a:off x="3443028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33"/>
          <p:cNvSpPr txBox="1"/>
          <p:nvPr>
            <p:ph idx="6" type="subTitle"/>
          </p:nvPr>
        </p:nvSpPr>
        <p:spPr>
          <a:xfrm>
            <a:off x="3443028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6" name="Google Shape;356;p33"/>
          <p:cNvSpPr txBox="1"/>
          <p:nvPr>
            <p:ph idx="7" type="subTitle"/>
          </p:nvPr>
        </p:nvSpPr>
        <p:spPr>
          <a:xfrm>
            <a:off x="3443028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33"/>
          <p:cNvSpPr txBox="1"/>
          <p:nvPr>
            <p:ph idx="8" type="subTitle"/>
          </p:nvPr>
        </p:nvSpPr>
        <p:spPr>
          <a:xfrm>
            <a:off x="3443028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8" name="Google Shape;358;p33"/>
          <p:cNvSpPr txBox="1"/>
          <p:nvPr>
            <p:ph idx="9" type="subTitle"/>
          </p:nvPr>
        </p:nvSpPr>
        <p:spPr>
          <a:xfrm>
            <a:off x="6042613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3"/>
          <p:cNvSpPr txBox="1"/>
          <p:nvPr>
            <p:ph idx="13" type="subTitle"/>
          </p:nvPr>
        </p:nvSpPr>
        <p:spPr>
          <a:xfrm>
            <a:off x="6042613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60" name="Google Shape;360;p33"/>
          <p:cNvSpPr txBox="1"/>
          <p:nvPr>
            <p:ph idx="14" type="subTitle"/>
          </p:nvPr>
        </p:nvSpPr>
        <p:spPr>
          <a:xfrm>
            <a:off x="6042613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33"/>
          <p:cNvSpPr txBox="1"/>
          <p:nvPr>
            <p:ph idx="15" type="subTitle"/>
          </p:nvPr>
        </p:nvSpPr>
        <p:spPr>
          <a:xfrm>
            <a:off x="6042613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8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64" name="Google Shape;364;p3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65" name="Google Shape;365;p3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3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3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68" name="Google Shape;368;p3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9" name="Google Shape;369;p34"/>
          <p:cNvSpPr txBox="1"/>
          <p:nvPr>
            <p:ph idx="1" type="subTitle"/>
          </p:nvPr>
        </p:nvSpPr>
        <p:spPr>
          <a:xfrm>
            <a:off x="2150354" y="3869546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34"/>
          <p:cNvSpPr txBox="1"/>
          <p:nvPr>
            <p:ph idx="2" type="subTitle"/>
          </p:nvPr>
        </p:nvSpPr>
        <p:spPr>
          <a:xfrm>
            <a:off x="2150354" y="340857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1" name="Google Shape;371;p34"/>
          <p:cNvSpPr txBox="1"/>
          <p:nvPr>
            <p:ph idx="3" type="subTitle"/>
          </p:nvPr>
        </p:nvSpPr>
        <p:spPr>
          <a:xfrm>
            <a:off x="843447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34"/>
          <p:cNvSpPr txBox="1"/>
          <p:nvPr>
            <p:ph idx="4" type="subTitle"/>
          </p:nvPr>
        </p:nvSpPr>
        <p:spPr>
          <a:xfrm>
            <a:off x="843447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3" name="Google Shape;373;p34"/>
          <p:cNvSpPr txBox="1"/>
          <p:nvPr>
            <p:ph idx="5" type="subTitle"/>
          </p:nvPr>
        </p:nvSpPr>
        <p:spPr>
          <a:xfrm>
            <a:off x="4749944" y="3869546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34"/>
          <p:cNvSpPr txBox="1"/>
          <p:nvPr>
            <p:ph idx="6" type="subTitle"/>
          </p:nvPr>
        </p:nvSpPr>
        <p:spPr>
          <a:xfrm>
            <a:off x="4749944" y="3411487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5" name="Google Shape;375;p34"/>
          <p:cNvSpPr txBox="1"/>
          <p:nvPr>
            <p:ph idx="7" type="subTitle"/>
          </p:nvPr>
        </p:nvSpPr>
        <p:spPr>
          <a:xfrm>
            <a:off x="3443032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34"/>
          <p:cNvSpPr txBox="1"/>
          <p:nvPr>
            <p:ph idx="8" type="subTitle"/>
          </p:nvPr>
        </p:nvSpPr>
        <p:spPr>
          <a:xfrm>
            <a:off x="3443032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7" name="Google Shape;377;p34"/>
          <p:cNvSpPr txBox="1"/>
          <p:nvPr>
            <p:ph idx="9" type="subTitle"/>
          </p:nvPr>
        </p:nvSpPr>
        <p:spPr>
          <a:xfrm>
            <a:off x="6042618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34"/>
          <p:cNvSpPr txBox="1"/>
          <p:nvPr>
            <p:ph idx="13" type="subTitle"/>
          </p:nvPr>
        </p:nvSpPr>
        <p:spPr>
          <a:xfrm>
            <a:off x="6042618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20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3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81" name="Google Shape;381;p3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82" name="Google Shape;382;p3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3" name="Google Shape;383;p3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" name="Google Shape;384;p3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85" name="Google Shape;385;p35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35"/>
          <p:cNvSpPr txBox="1"/>
          <p:nvPr>
            <p:ph idx="1" type="subTitle"/>
          </p:nvPr>
        </p:nvSpPr>
        <p:spPr>
          <a:xfrm>
            <a:off x="843444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35"/>
          <p:cNvSpPr txBox="1"/>
          <p:nvPr>
            <p:ph idx="2" type="subTitle"/>
          </p:nvPr>
        </p:nvSpPr>
        <p:spPr>
          <a:xfrm>
            <a:off x="843444" y="34085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88" name="Google Shape;388;p35"/>
          <p:cNvSpPr txBox="1"/>
          <p:nvPr>
            <p:ph idx="3" type="subTitle"/>
          </p:nvPr>
        </p:nvSpPr>
        <p:spPr>
          <a:xfrm>
            <a:off x="2143236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35"/>
          <p:cNvSpPr txBox="1"/>
          <p:nvPr>
            <p:ph idx="4" type="subTitle"/>
          </p:nvPr>
        </p:nvSpPr>
        <p:spPr>
          <a:xfrm>
            <a:off x="2150358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0" name="Google Shape;390;p35"/>
          <p:cNvSpPr txBox="1"/>
          <p:nvPr>
            <p:ph idx="5" type="subTitle"/>
          </p:nvPr>
        </p:nvSpPr>
        <p:spPr>
          <a:xfrm>
            <a:off x="3443028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6" type="subTitle"/>
          </p:nvPr>
        </p:nvSpPr>
        <p:spPr>
          <a:xfrm>
            <a:off x="3443028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2" name="Google Shape;392;p35"/>
          <p:cNvSpPr txBox="1"/>
          <p:nvPr>
            <p:ph idx="7" type="subTitle"/>
          </p:nvPr>
        </p:nvSpPr>
        <p:spPr>
          <a:xfrm>
            <a:off x="4742820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idx="8" type="subTitle"/>
          </p:nvPr>
        </p:nvSpPr>
        <p:spPr>
          <a:xfrm>
            <a:off x="4749942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4" name="Google Shape;394;p35"/>
          <p:cNvSpPr txBox="1"/>
          <p:nvPr>
            <p:ph idx="9" type="subTitle"/>
          </p:nvPr>
        </p:nvSpPr>
        <p:spPr>
          <a:xfrm>
            <a:off x="6042613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35"/>
          <p:cNvSpPr txBox="1"/>
          <p:nvPr>
            <p:ph idx="13" type="subTitle"/>
          </p:nvPr>
        </p:nvSpPr>
        <p:spPr>
          <a:xfrm>
            <a:off x="6042613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3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98" name="Google Shape;398;p3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99" name="Google Shape;399;p3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3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3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02" name="Google Shape;402;p3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3" name="Google Shape;403;p36"/>
          <p:cNvSpPr txBox="1"/>
          <p:nvPr>
            <p:ph idx="1" type="subTitle"/>
          </p:nvPr>
        </p:nvSpPr>
        <p:spPr>
          <a:xfrm>
            <a:off x="720011" y="1481561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36"/>
          <p:cNvSpPr txBox="1"/>
          <p:nvPr>
            <p:ph idx="2" type="subTitle"/>
          </p:nvPr>
        </p:nvSpPr>
        <p:spPr>
          <a:xfrm>
            <a:off x="720011" y="1033955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05" name="Google Shape;405;p36"/>
          <p:cNvSpPr txBox="1"/>
          <p:nvPr>
            <p:ph idx="3" type="subTitle"/>
          </p:nvPr>
        </p:nvSpPr>
        <p:spPr>
          <a:xfrm>
            <a:off x="720002" y="2655132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36"/>
          <p:cNvSpPr txBox="1"/>
          <p:nvPr>
            <p:ph idx="4" type="subTitle"/>
          </p:nvPr>
        </p:nvSpPr>
        <p:spPr>
          <a:xfrm>
            <a:off x="719996" y="2210668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07" name="Google Shape;407;p36"/>
          <p:cNvSpPr txBox="1"/>
          <p:nvPr>
            <p:ph idx="5" type="subTitle"/>
          </p:nvPr>
        </p:nvSpPr>
        <p:spPr>
          <a:xfrm>
            <a:off x="720002" y="3823373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6"/>
          <p:cNvSpPr txBox="1"/>
          <p:nvPr>
            <p:ph idx="6" type="subTitle"/>
          </p:nvPr>
        </p:nvSpPr>
        <p:spPr>
          <a:xfrm>
            <a:off x="719996" y="3378645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1" name="Google Shape;411;p3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12" name="Google Shape;412;p3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3" name="Google Shape;413;p3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3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15" name="Google Shape;415;p37"/>
          <p:cNvSpPr txBox="1"/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3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38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8" name="Google Shape;418;p3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19" name="Google Shape;419;p3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3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3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2" name="Google Shape;422;p38"/>
          <p:cNvSpPr txBox="1"/>
          <p:nvPr>
            <p:ph type="title"/>
          </p:nvPr>
        </p:nvSpPr>
        <p:spPr>
          <a:xfrm>
            <a:off x="720000" y="1654350"/>
            <a:ext cx="3927300" cy="177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TITLE_ONLY_1_1_1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3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25" name="Google Shape;425;p3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26" name="Google Shape;426;p3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3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" name="Google Shape;428;p3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9" name="Google Shape;429;p39"/>
          <p:cNvSpPr txBox="1"/>
          <p:nvPr>
            <p:ph type="title"/>
          </p:nvPr>
        </p:nvSpPr>
        <p:spPr>
          <a:xfrm>
            <a:off x="2858775" y="4191925"/>
            <a:ext cx="34266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39"/>
          <p:cNvSpPr txBox="1"/>
          <p:nvPr>
            <p:ph idx="2" type="title"/>
          </p:nvPr>
        </p:nvSpPr>
        <p:spPr>
          <a:xfrm>
            <a:off x="1718875" y="1436250"/>
            <a:ext cx="5706300" cy="22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30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cxnSp>
        <p:nvCxnSpPr>
          <p:cNvPr id="431" name="Google Shape;431;p39"/>
          <p:cNvCxnSpPr>
            <a:stCxn id="429" idx="1"/>
          </p:cNvCxnSpPr>
          <p:nvPr/>
        </p:nvCxnSpPr>
        <p:spPr>
          <a:xfrm rot="10800000">
            <a:off x="738975" y="4443925"/>
            <a:ext cx="2119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39"/>
          <p:cNvCxnSpPr>
            <a:stCxn id="429" idx="3"/>
          </p:cNvCxnSpPr>
          <p:nvPr/>
        </p:nvCxnSpPr>
        <p:spPr>
          <a:xfrm>
            <a:off x="6285375" y="4443925"/>
            <a:ext cx="2140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ONLY_2">
    <p:bg>
      <p:bgPr>
        <a:solidFill>
          <a:schemeClr val="l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4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35" name="Google Shape;435;p4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36" name="Google Shape;436;p4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37" name="Google Shape;437;p4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8" name="Google Shape;438;p4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39" name="Google Shape;439;p4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40"/>
          <p:cNvSpPr txBox="1"/>
          <p:nvPr>
            <p:ph hasCustomPrompt="1" idx="2" type="title"/>
          </p:nvPr>
        </p:nvSpPr>
        <p:spPr>
          <a:xfrm>
            <a:off x="755600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1" name="Google Shape;441;p40"/>
          <p:cNvSpPr txBox="1"/>
          <p:nvPr>
            <p:ph idx="1" type="subTitle"/>
          </p:nvPr>
        </p:nvSpPr>
        <p:spPr>
          <a:xfrm>
            <a:off x="755600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40"/>
          <p:cNvSpPr txBox="1"/>
          <p:nvPr>
            <p:ph idx="3" type="subTitle"/>
          </p:nvPr>
        </p:nvSpPr>
        <p:spPr>
          <a:xfrm>
            <a:off x="755600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43" name="Google Shape;443;p40"/>
          <p:cNvSpPr txBox="1"/>
          <p:nvPr>
            <p:ph hasCustomPrompt="1" idx="4" type="title"/>
          </p:nvPr>
        </p:nvSpPr>
        <p:spPr>
          <a:xfrm>
            <a:off x="3409350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4" name="Google Shape;444;p40"/>
          <p:cNvSpPr txBox="1"/>
          <p:nvPr>
            <p:ph idx="5" type="subTitle"/>
          </p:nvPr>
        </p:nvSpPr>
        <p:spPr>
          <a:xfrm>
            <a:off x="3409350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40"/>
          <p:cNvSpPr txBox="1"/>
          <p:nvPr>
            <p:ph idx="6" type="subTitle"/>
          </p:nvPr>
        </p:nvSpPr>
        <p:spPr>
          <a:xfrm>
            <a:off x="3409350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46" name="Google Shape;446;p40"/>
          <p:cNvSpPr txBox="1"/>
          <p:nvPr>
            <p:ph hasCustomPrompt="1" idx="7" type="title"/>
          </p:nvPr>
        </p:nvSpPr>
        <p:spPr>
          <a:xfrm>
            <a:off x="6063125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7" name="Google Shape;447;p40"/>
          <p:cNvSpPr txBox="1"/>
          <p:nvPr>
            <p:ph idx="8" type="subTitle"/>
          </p:nvPr>
        </p:nvSpPr>
        <p:spPr>
          <a:xfrm>
            <a:off x="6063125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40"/>
          <p:cNvSpPr txBox="1"/>
          <p:nvPr>
            <p:ph idx="9" type="subTitle"/>
          </p:nvPr>
        </p:nvSpPr>
        <p:spPr>
          <a:xfrm>
            <a:off x="6063125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8" name="Google Shape;38;p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9" name="Google Shape;39;p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0" name="Google Shape;40;p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" name="Google Shape;41;p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" name="Google Shape;42;p5"/>
          <p:cNvSpPr txBox="1"/>
          <p:nvPr>
            <p:ph type="title"/>
          </p:nvPr>
        </p:nvSpPr>
        <p:spPr>
          <a:xfrm>
            <a:off x="3698300" y="347250"/>
            <a:ext cx="382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3698300" y="3763675"/>
            <a:ext cx="224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3698300" y="3330870"/>
            <a:ext cx="2243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6180570" y="3763675"/>
            <a:ext cx="224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6180564" y="3330870"/>
            <a:ext cx="2243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4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51" name="Google Shape;451;p4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52" name="Google Shape;452;p4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53" name="Google Shape;453;p4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4" name="Google Shape;454;p4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55" name="Google Shape;455;p4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6" name="Google Shape;456;p41"/>
          <p:cNvSpPr txBox="1"/>
          <p:nvPr>
            <p:ph hasCustomPrompt="1" idx="2" type="title"/>
          </p:nvPr>
        </p:nvSpPr>
        <p:spPr>
          <a:xfrm>
            <a:off x="903650" y="1131391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7" name="Google Shape;457;p41"/>
          <p:cNvSpPr txBox="1"/>
          <p:nvPr>
            <p:ph idx="1" type="subTitle"/>
          </p:nvPr>
        </p:nvSpPr>
        <p:spPr>
          <a:xfrm>
            <a:off x="903650" y="208841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41"/>
          <p:cNvSpPr txBox="1"/>
          <p:nvPr>
            <p:ph idx="3" type="subTitle"/>
          </p:nvPr>
        </p:nvSpPr>
        <p:spPr>
          <a:xfrm>
            <a:off x="903650" y="1640113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59" name="Google Shape;459;p41"/>
          <p:cNvSpPr txBox="1"/>
          <p:nvPr>
            <p:ph hasCustomPrompt="1" idx="4" type="title"/>
          </p:nvPr>
        </p:nvSpPr>
        <p:spPr>
          <a:xfrm>
            <a:off x="3557400" y="1131391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0" name="Google Shape;460;p41"/>
          <p:cNvSpPr txBox="1"/>
          <p:nvPr>
            <p:ph idx="5" type="subTitle"/>
          </p:nvPr>
        </p:nvSpPr>
        <p:spPr>
          <a:xfrm>
            <a:off x="3557400" y="208841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41"/>
          <p:cNvSpPr txBox="1"/>
          <p:nvPr>
            <p:ph idx="6" type="subTitle"/>
          </p:nvPr>
        </p:nvSpPr>
        <p:spPr>
          <a:xfrm>
            <a:off x="3557400" y="1640113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62" name="Google Shape;462;p41"/>
          <p:cNvSpPr txBox="1"/>
          <p:nvPr>
            <p:ph hasCustomPrompt="1" idx="7" type="title"/>
          </p:nvPr>
        </p:nvSpPr>
        <p:spPr>
          <a:xfrm>
            <a:off x="903650" y="3043447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3" name="Google Shape;463;p41"/>
          <p:cNvSpPr txBox="1"/>
          <p:nvPr>
            <p:ph idx="8" type="subTitle"/>
          </p:nvPr>
        </p:nvSpPr>
        <p:spPr>
          <a:xfrm>
            <a:off x="903650" y="401218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41"/>
          <p:cNvSpPr txBox="1"/>
          <p:nvPr>
            <p:ph idx="9" type="subTitle"/>
          </p:nvPr>
        </p:nvSpPr>
        <p:spPr>
          <a:xfrm>
            <a:off x="903650" y="3556836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65" name="Google Shape;465;p41"/>
          <p:cNvSpPr txBox="1"/>
          <p:nvPr>
            <p:ph hasCustomPrompt="1" idx="13" type="title"/>
          </p:nvPr>
        </p:nvSpPr>
        <p:spPr>
          <a:xfrm>
            <a:off x="3557400" y="3043447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6" name="Google Shape;466;p41"/>
          <p:cNvSpPr txBox="1"/>
          <p:nvPr>
            <p:ph idx="14" type="subTitle"/>
          </p:nvPr>
        </p:nvSpPr>
        <p:spPr>
          <a:xfrm>
            <a:off x="3557400" y="401218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41"/>
          <p:cNvSpPr txBox="1"/>
          <p:nvPr>
            <p:ph idx="15" type="subTitle"/>
          </p:nvPr>
        </p:nvSpPr>
        <p:spPr>
          <a:xfrm>
            <a:off x="3557400" y="3556836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6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42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70" name="Google Shape;470;p4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71" name="Google Shape;471;p4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4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" name="Google Shape;473;p4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74" name="Google Shape;474;p42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5" name="Google Shape;475;p42"/>
          <p:cNvSpPr txBox="1"/>
          <p:nvPr>
            <p:ph hasCustomPrompt="1" idx="2" type="title"/>
          </p:nvPr>
        </p:nvSpPr>
        <p:spPr>
          <a:xfrm>
            <a:off x="820525" y="1601152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42"/>
          <p:cNvSpPr txBox="1"/>
          <p:nvPr>
            <p:ph idx="1" type="subTitle"/>
          </p:nvPr>
        </p:nvSpPr>
        <p:spPr>
          <a:xfrm>
            <a:off x="820525" y="2620158"/>
            <a:ext cx="2334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7" name="Google Shape;477;p42"/>
          <p:cNvSpPr txBox="1"/>
          <p:nvPr>
            <p:ph idx="3" type="subTitle"/>
          </p:nvPr>
        </p:nvSpPr>
        <p:spPr>
          <a:xfrm>
            <a:off x="820525" y="2163465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78" name="Google Shape;478;p42"/>
          <p:cNvSpPr txBox="1"/>
          <p:nvPr>
            <p:ph hasCustomPrompt="1" idx="4" type="title"/>
          </p:nvPr>
        </p:nvSpPr>
        <p:spPr>
          <a:xfrm>
            <a:off x="5988875" y="1601152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9" name="Google Shape;479;p42"/>
          <p:cNvSpPr txBox="1"/>
          <p:nvPr>
            <p:ph idx="5" type="subTitle"/>
          </p:nvPr>
        </p:nvSpPr>
        <p:spPr>
          <a:xfrm>
            <a:off x="5988875" y="2620158"/>
            <a:ext cx="2334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42"/>
          <p:cNvSpPr txBox="1"/>
          <p:nvPr>
            <p:ph idx="6" type="subTitle"/>
          </p:nvPr>
        </p:nvSpPr>
        <p:spPr>
          <a:xfrm>
            <a:off x="5988875" y="2163465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9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4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83" name="Google Shape;483;p4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84" name="Google Shape;484;p4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85" name="Google Shape;485;p4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4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87" name="Google Shape;487;p4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43"/>
          <p:cNvSpPr txBox="1"/>
          <p:nvPr>
            <p:ph idx="1" type="subTitle"/>
          </p:nvPr>
        </p:nvSpPr>
        <p:spPr>
          <a:xfrm>
            <a:off x="2027175" y="355445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43"/>
          <p:cNvSpPr txBox="1"/>
          <p:nvPr>
            <p:ph idx="2" type="subTitle"/>
          </p:nvPr>
        </p:nvSpPr>
        <p:spPr>
          <a:xfrm>
            <a:off x="1999625" y="3142375"/>
            <a:ext cx="22713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0" name="Google Shape;490;p43"/>
          <p:cNvSpPr txBox="1"/>
          <p:nvPr>
            <p:ph idx="3" type="subTitle"/>
          </p:nvPr>
        </p:nvSpPr>
        <p:spPr>
          <a:xfrm>
            <a:off x="6020029" y="355445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43"/>
          <p:cNvSpPr txBox="1"/>
          <p:nvPr>
            <p:ph idx="4" type="subTitle"/>
          </p:nvPr>
        </p:nvSpPr>
        <p:spPr>
          <a:xfrm>
            <a:off x="6020029" y="31423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2" name="Google Shape;492;p43"/>
          <p:cNvSpPr txBox="1"/>
          <p:nvPr>
            <p:ph idx="5" type="subTitle"/>
          </p:nvPr>
        </p:nvSpPr>
        <p:spPr>
          <a:xfrm>
            <a:off x="2013404" y="18248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43"/>
          <p:cNvSpPr txBox="1"/>
          <p:nvPr>
            <p:ph idx="6" type="subTitle"/>
          </p:nvPr>
        </p:nvSpPr>
        <p:spPr>
          <a:xfrm>
            <a:off x="2013404" y="14221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4" name="Google Shape;494;p43"/>
          <p:cNvSpPr txBox="1"/>
          <p:nvPr>
            <p:ph idx="7" type="subTitle"/>
          </p:nvPr>
        </p:nvSpPr>
        <p:spPr>
          <a:xfrm>
            <a:off x="6020029" y="18248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43"/>
          <p:cNvSpPr txBox="1"/>
          <p:nvPr>
            <p:ph idx="8" type="subTitle"/>
          </p:nvPr>
        </p:nvSpPr>
        <p:spPr>
          <a:xfrm>
            <a:off x="6020029" y="14221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7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8" name="Google Shape;498;p4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99" name="Google Shape;499;p4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00" name="Google Shape;500;p4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1" name="Google Shape;501;p4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02" name="Google Shape;502;p44"/>
          <p:cNvSpPr txBox="1"/>
          <p:nvPr>
            <p:ph type="title"/>
          </p:nvPr>
        </p:nvSpPr>
        <p:spPr>
          <a:xfrm>
            <a:off x="4647850" y="1751875"/>
            <a:ext cx="3485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3" name="Google Shape;503;p44"/>
          <p:cNvSpPr txBox="1"/>
          <p:nvPr>
            <p:ph idx="1" type="subTitle"/>
          </p:nvPr>
        </p:nvSpPr>
        <p:spPr>
          <a:xfrm>
            <a:off x="4647850" y="2380625"/>
            <a:ext cx="34851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8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4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06" name="Google Shape;506;p4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07" name="Google Shape;507;p4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4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9" name="Google Shape;509;p4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10" name="Google Shape;510;p45"/>
          <p:cNvSpPr txBox="1"/>
          <p:nvPr>
            <p:ph type="title"/>
          </p:nvPr>
        </p:nvSpPr>
        <p:spPr>
          <a:xfrm>
            <a:off x="1086800" y="1751875"/>
            <a:ext cx="35526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1" name="Google Shape;511;p45"/>
          <p:cNvSpPr txBox="1"/>
          <p:nvPr>
            <p:ph idx="1" type="subTitle"/>
          </p:nvPr>
        </p:nvSpPr>
        <p:spPr>
          <a:xfrm>
            <a:off x="1107292" y="2380625"/>
            <a:ext cx="35016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2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4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14" name="Google Shape;514;p4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15" name="Google Shape;515;p4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16" name="Google Shape;516;p4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7" name="Google Shape;517;p4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18" name="Google Shape;518;p46"/>
          <p:cNvSpPr txBox="1"/>
          <p:nvPr>
            <p:ph hasCustomPrompt="1" type="title"/>
          </p:nvPr>
        </p:nvSpPr>
        <p:spPr>
          <a:xfrm>
            <a:off x="957350" y="1666325"/>
            <a:ext cx="7229400" cy="13323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46"/>
          <p:cNvSpPr txBox="1"/>
          <p:nvPr>
            <p:ph idx="1" type="subTitle"/>
          </p:nvPr>
        </p:nvSpPr>
        <p:spPr>
          <a:xfrm>
            <a:off x="746650" y="3244075"/>
            <a:ext cx="76773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22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4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22" name="Google Shape;522;p4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23" name="Google Shape;523;p4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24" name="Google Shape;524;p4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5" name="Google Shape;525;p4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26" name="Google Shape;526;p47"/>
          <p:cNvSpPr txBox="1"/>
          <p:nvPr>
            <p:ph hasCustomPrompt="1" type="title"/>
          </p:nvPr>
        </p:nvSpPr>
        <p:spPr>
          <a:xfrm>
            <a:off x="720000" y="1513925"/>
            <a:ext cx="45045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7" name="Google Shape;527;p47"/>
          <p:cNvSpPr txBox="1"/>
          <p:nvPr>
            <p:ph idx="1" type="subTitle"/>
          </p:nvPr>
        </p:nvSpPr>
        <p:spPr>
          <a:xfrm>
            <a:off x="720000" y="3091675"/>
            <a:ext cx="45045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9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30" name="Google Shape;530;p4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31" name="Google Shape;531;p4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32" name="Google Shape;532;p4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3" name="Google Shape;533;p4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34" name="Google Shape;534;p48"/>
          <p:cNvSpPr txBox="1"/>
          <p:nvPr>
            <p:ph type="title"/>
          </p:nvPr>
        </p:nvSpPr>
        <p:spPr>
          <a:xfrm>
            <a:off x="805438" y="1098637"/>
            <a:ext cx="3495600" cy="18390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5" name="Google Shape;535;p48"/>
          <p:cNvSpPr txBox="1"/>
          <p:nvPr>
            <p:ph idx="1" type="subTitle"/>
          </p:nvPr>
        </p:nvSpPr>
        <p:spPr>
          <a:xfrm>
            <a:off x="805438" y="3033863"/>
            <a:ext cx="34956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0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" name="Google Shape;537;p49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38" name="Google Shape;538;p4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39" name="Google Shape;539;p4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40" name="Google Shape;540;p4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1" name="Google Shape;541;p4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42" name="Google Shape;542;p49"/>
          <p:cNvSpPr txBox="1"/>
          <p:nvPr>
            <p:ph type="title"/>
          </p:nvPr>
        </p:nvSpPr>
        <p:spPr>
          <a:xfrm>
            <a:off x="1419150" y="2926650"/>
            <a:ext cx="6305700" cy="10110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3" name="Google Shape;543;p49"/>
          <p:cNvSpPr txBox="1"/>
          <p:nvPr>
            <p:ph idx="1" type="subTitle"/>
          </p:nvPr>
        </p:nvSpPr>
        <p:spPr>
          <a:xfrm>
            <a:off x="1419150" y="4034000"/>
            <a:ext cx="63057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3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50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46" name="Google Shape;546;p5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47" name="Google Shape;547;p5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48" name="Google Shape;548;p5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5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50" name="Google Shape;550;p5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1" name="Google Shape;551;p50"/>
          <p:cNvSpPr txBox="1"/>
          <p:nvPr>
            <p:ph idx="1" type="body"/>
          </p:nvPr>
        </p:nvSpPr>
        <p:spPr>
          <a:xfrm>
            <a:off x="720000" y="883872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" name="Google Shape;49;p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0" name="Google Shape;50;p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3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51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54" name="Google Shape;554;p5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55" name="Google Shape;555;p5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56" name="Google Shape;556;p5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7" name="Google Shape;557;p5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58" name="Google Shape;558;p5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9" name="Google Shape;559;p51"/>
          <p:cNvSpPr txBox="1"/>
          <p:nvPr>
            <p:ph idx="1" type="subTitle"/>
          </p:nvPr>
        </p:nvSpPr>
        <p:spPr>
          <a:xfrm>
            <a:off x="747950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51"/>
          <p:cNvSpPr txBox="1"/>
          <p:nvPr>
            <p:ph idx="2" type="subTitle"/>
          </p:nvPr>
        </p:nvSpPr>
        <p:spPr>
          <a:xfrm>
            <a:off x="747950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61" name="Google Shape;561;p51"/>
          <p:cNvSpPr txBox="1"/>
          <p:nvPr>
            <p:ph idx="3" type="subTitle"/>
          </p:nvPr>
        </p:nvSpPr>
        <p:spPr>
          <a:xfrm>
            <a:off x="3459175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51"/>
          <p:cNvSpPr txBox="1"/>
          <p:nvPr>
            <p:ph idx="4" type="subTitle"/>
          </p:nvPr>
        </p:nvSpPr>
        <p:spPr>
          <a:xfrm>
            <a:off x="3459175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63" name="Google Shape;563;p51"/>
          <p:cNvSpPr txBox="1"/>
          <p:nvPr>
            <p:ph idx="5" type="subTitle"/>
          </p:nvPr>
        </p:nvSpPr>
        <p:spPr>
          <a:xfrm>
            <a:off x="6170400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51"/>
          <p:cNvSpPr txBox="1"/>
          <p:nvPr>
            <p:ph idx="6" type="subTitle"/>
          </p:nvPr>
        </p:nvSpPr>
        <p:spPr>
          <a:xfrm>
            <a:off x="6170400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6" name="Google Shape;566;p52"/>
          <p:cNvGrpSpPr/>
          <p:nvPr/>
        </p:nvGrpSpPr>
        <p:grpSpPr>
          <a:xfrm>
            <a:off x="162093" y="158842"/>
            <a:ext cx="4763128" cy="4713350"/>
            <a:chOff x="169011" y="162825"/>
            <a:chExt cx="8809189" cy="4713350"/>
          </a:xfrm>
        </p:grpSpPr>
        <p:sp>
          <p:nvSpPr>
            <p:cNvPr id="567" name="Google Shape;567;p5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68" name="Google Shape;568;p5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69" name="Google Shape;569;p5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70" name="Google Shape;570;p52"/>
          <p:cNvCxnSpPr/>
          <p:nvPr/>
        </p:nvCxnSpPr>
        <p:spPr>
          <a:xfrm>
            <a:off x="150759" y="4984375"/>
            <a:ext cx="4763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1" name="Google Shape;571;p52"/>
          <p:cNvSpPr txBox="1"/>
          <p:nvPr>
            <p:ph type="ctrTitle"/>
          </p:nvPr>
        </p:nvSpPr>
        <p:spPr>
          <a:xfrm>
            <a:off x="793400" y="777725"/>
            <a:ext cx="35256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2" name="Google Shape;572;p52"/>
          <p:cNvSpPr txBox="1"/>
          <p:nvPr>
            <p:ph idx="1" type="subTitle"/>
          </p:nvPr>
        </p:nvSpPr>
        <p:spPr>
          <a:xfrm>
            <a:off x="769100" y="2478425"/>
            <a:ext cx="35742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3" name="Google Shape;573;p52"/>
          <p:cNvSpPr txBox="1"/>
          <p:nvPr>
            <p:ph idx="2" type="subTitle"/>
          </p:nvPr>
        </p:nvSpPr>
        <p:spPr>
          <a:xfrm>
            <a:off x="769100" y="1703800"/>
            <a:ext cx="35742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74" name="Google Shape;574;p52"/>
          <p:cNvSpPr txBox="1"/>
          <p:nvPr/>
        </p:nvSpPr>
        <p:spPr>
          <a:xfrm>
            <a:off x="610400" y="3714200"/>
            <a:ext cx="389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CREDITS: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 b="1"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ONLY_1_1_1_1">
    <p:bg>
      <p:bgPr>
        <a:solidFill>
          <a:schemeClr val="lt1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1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APTION_ONLY_1">
    <p:bg>
      <p:bgPr>
        <a:solidFill>
          <a:schemeClr val="dk2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6" name="Google Shape;56;p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7" name="Google Shape;57;p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0" name="Google Shape;60;p7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38925" y="1809800"/>
            <a:ext cx="3274500" cy="24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64" name="Google Shape;64;p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65" name="Google Shape;65;p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8" name="Google Shape;68;p8"/>
          <p:cNvSpPr txBox="1"/>
          <p:nvPr>
            <p:ph type="title"/>
          </p:nvPr>
        </p:nvSpPr>
        <p:spPr>
          <a:xfrm>
            <a:off x="1388100" y="1477499"/>
            <a:ext cx="6367800" cy="17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8"/>
          <p:cNvSpPr txBox="1"/>
          <p:nvPr>
            <p:ph idx="2" type="title"/>
          </p:nvPr>
        </p:nvSpPr>
        <p:spPr>
          <a:xfrm>
            <a:off x="719250" y="4097275"/>
            <a:ext cx="33903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8"/>
          <p:cNvSpPr txBox="1"/>
          <p:nvPr>
            <p:ph idx="3" type="title"/>
          </p:nvPr>
        </p:nvSpPr>
        <p:spPr>
          <a:xfrm>
            <a:off x="5033700" y="4097275"/>
            <a:ext cx="33903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4320740" y="4008783"/>
            <a:ext cx="502941" cy="502932"/>
            <a:chOff x="5437325" y="2013125"/>
            <a:chExt cx="405075" cy="405100"/>
          </a:xfrm>
        </p:grpSpPr>
        <p:sp>
          <p:nvSpPr>
            <p:cNvPr id="72" name="Google Shape;72;p8"/>
            <p:cNvSpPr/>
            <p:nvPr/>
          </p:nvSpPr>
          <p:spPr>
            <a:xfrm>
              <a:off x="5728275" y="2038975"/>
              <a:ext cx="77550" cy="77550"/>
            </a:xfrm>
            <a:custGeom>
              <a:rect b="b" l="l" r="r" t="t"/>
              <a:pathLst>
                <a:path extrusionOk="0" h="3102" w="3102">
                  <a:moveTo>
                    <a:pt x="1544" y="524"/>
                  </a:moveTo>
                  <a:cubicBezTo>
                    <a:pt x="2121" y="524"/>
                    <a:pt x="2578" y="980"/>
                    <a:pt x="2578" y="1558"/>
                  </a:cubicBezTo>
                  <a:cubicBezTo>
                    <a:pt x="2578" y="2122"/>
                    <a:pt x="2121" y="2591"/>
                    <a:pt x="1544" y="2591"/>
                  </a:cubicBezTo>
                  <a:cubicBezTo>
                    <a:pt x="1061" y="2591"/>
                    <a:pt x="659" y="2256"/>
                    <a:pt x="537" y="1812"/>
                  </a:cubicBezTo>
                  <a:lnTo>
                    <a:pt x="1799" y="1812"/>
                  </a:lnTo>
                  <a:cubicBezTo>
                    <a:pt x="1947" y="1812"/>
                    <a:pt x="2067" y="1692"/>
                    <a:pt x="2067" y="1558"/>
                  </a:cubicBezTo>
                  <a:cubicBezTo>
                    <a:pt x="2067" y="1410"/>
                    <a:pt x="1947" y="1302"/>
                    <a:pt x="1799" y="1302"/>
                  </a:cubicBezTo>
                  <a:lnTo>
                    <a:pt x="537" y="1302"/>
                  </a:lnTo>
                  <a:cubicBezTo>
                    <a:pt x="659" y="846"/>
                    <a:pt x="1061" y="524"/>
                    <a:pt x="1544" y="524"/>
                  </a:cubicBezTo>
                  <a:close/>
                  <a:moveTo>
                    <a:pt x="1544" y="1"/>
                  </a:moveTo>
                  <a:cubicBezTo>
                    <a:pt x="685" y="1"/>
                    <a:pt x="0" y="699"/>
                    <a:pt x="0" y="1558"/>
                  </a:cubicBezTo>
                  <a:cubicBezTo>
                    <a:pt x="0" y="2417"/>
                    <a:pt x="685" y="3101"/>
                    <a:pt x="1544" y="3101"/>
                  </a:cubicBezTo>
                  <a:cubicBezTo>
                    <a:pt x="2404" y="3101"/>
                    <a:pt x="3102" y="2417"/>
                    <a:pt x="3102" y="1558"/>
                  </a:cubicBezTo>
                  <a:cubicBezTo>
                    <a:pt x="3102" y="699"/>
                    <a:pt x="2404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518525" y="2215825"/>
              <a:ext cx="145000" cy="86300"/>
            </a:xfrm>
            <a:custGeom>
              <a:rect b="b" l="l" r="r" t="t"/>
              <a:pathLst>
                <a:path extrusionOk="0" h="3452" w="5800">
                  <a:moveTo>
                    <a:pt x="1141" y="511"/>
                  </a:moveTo>
                  <a:lnTo>
                    <a:pt x="1141" y="1115"/>
                  </a:lnTo>
                  <a:cubicBezTo>
                    <a:pt x="1141" y="1262"/>
                    <a:pt x="1155" y="1411"/>
                    <a:pt x="1182" y="1545"/>
                  </a:cubicBezTo>
                  <a:cubicBezTo>
                    <a:pt x="806" y="1491"/>
                    <a:pt x="524" y="1169"/>
                    <a:pt x="524" y="779"/>
                  </a:cubicBezTo>
                  <a:cubicBezTo>
                    <a:pt x="524" y="686"/>
                    <a:pt x="538" y="591"/>
                    <a:pt x="565" y="511"/>
                  </a:cubicBezTo>
                  <a:close/>
                  <a:moveTo>
                    <a:pt x="5276" y="511"/>
                  </a:moveTo>
                  <a:lnTo>
                    <a:pt x="5276" y="1115"/>
                  </a:lnTo>
                  <a:cubicBezTo>
                    <a:pt x="5276" y="2122"/>
                    <a:pt x="4470" y="2927"/>
                    <a:pt x="3464" y="2927"/>
                  </a:cubicBezTo>
                  <a:cubicBezTo>
                    <a:pt x="2471" y="2927"/>
                    <a:pt x="1665" y="2122"/>
                    <a:pt x="1665" y="1115"/>
                  </a:cubicBezTo>
                  <a:lnTo>
                    <a:pt x="1665" y="511"/>
                  </a:lnTo>
                  <a:close/>
                  <a:moveTo>
                    <a:pt x="404" y="1"/>
                  </a:moveTo>
                  <a:cubicBezTo>
                    <a:pt x="309" y="1"/>
                    <a:pt x="216" y="41"/>
                    <a:pt x="175" y="122"/>
                  </a:cubicBezTo>
                  <a:cubicBezTo>
                    <a:pt x="55" y="323"/>
                    <a:pt x="1" y="551"/>
                    <a:pt x="1" y="779"/>
                  </a:cubicBezTo>
                  <a:cubicBezTo>
                    <a:pt x="1" y="1491"/>
                    <a:pt x="578" y="2068"/>
                    <a:pt x="1290" y="2068"/>
                  </a:cubicBezTo>
                  <a:lnTo>
                    <a:pt x="1343" y="2068"/>
                  </a:lnTo>
                  <a:cubicBezTo>
                    <a:pt x="1705" y="2873"/>
                    <a:pt x="2525" y="3451"/>
                    <a:pt x="3464" y="3451"/>
                  </a:cubicBezTo>
                  <a:cubicBezTo>
                    <a:pt x="4753" y="3451"/>
                    <a:pt x="5800" y="2404"/>
                    <a:pt x="5800" y="1115"/>
                  </a:cubicBezTo>
                  <a:lnTo>
                    <a:pt x="5800" y="256"/>
                  </a:lnTo>
                  <a:cubicBezTo>
                    <a:pt x="5800" y="108"/>
                    <a:pt x="5679" y="1"/>
                    <a:pt x="5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5519200" y="2405450"/>
              <a:ext cx="47325" cy="12775"/>
            </a:xfrm>
            <a:custGeom>
              <a:rect b="b" l="l" r="r" t="t"/>
              <a:pathLst>
                <a:path extrusionOk="0" h="511" w="1893">
                  <a:moveTo>
                    <a:pt x="255" y="1"/>
                  </a:moveTo>
                  <a:cubicBezTo>
                    <a:pt x="108" y="1"/>
                    <a:pt x="1" y="108"/>
                    <a:pt x="1" y="255"/>
                  </a:cubicBezTo>
                  <a:cubicBezTo>
                    <a:pt x="1" y="403"/>
                    <a:pt x="108" y="511"/>
                    <a:pt x="255" y="511"/>
                  </a:cubicBezTo>
                  <a:lnTo>
                    <a:pt x="1638" y="511"/>
                  </a:lnTo>
                  <a:cubicBezTo>
                    <a:pt x="1773" y="511"/>
                    <a:pt x="1893" y="403"/>
                    <a:pt x="1893" y="255"/>
                  </a:cubicBezTo>
                  <a:cubicBezTo>
                    <a:pt x="1893" y="108"/>
                    <a:pt x="1773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781975" y="2405450"/>
              <a:ext cx="47350" cy="12775"/>
            </a:xfrm>
            <a:custGeom>
              <a:rect b="b" l="l" r="r" t="t"/>
              <a:pathLst>
                <a:path extrusionOk="0" h="511" w="1894">
                  <a:moveTo>
                    <a:pt x="256" y="1"/>
                  </a:moveTo>
                  <a:cubicBezTo>
                    <a:pt x="121" y="1"/>
                    <a:pt x="0" y="108"/>
                    <a:pt x="0" y="255"/>
                  </a:cubicBezTo>
                  <a:cubicBezTo>
                    <a:pt x="0" y="403"/>
                    <a:pt x="121" y="511"/>
                    <a:pt x="256" y="511"/>
                  </a:cubicBezTo>
                  <a:lnTo>
                    <a:pt x="1638" y="511"/>
                  </a:lnTo>
                  <a:cubicBezTo>
                    <a:pt x="1786" y="511"/>
                    <a:pt x="1893" y="403"/>
                    <a:pt x="1893" y="255"/>
                  </a:cubicBezTo>
                  <a:cubicBezTo>
                    <a:pt x="1893" y="108"/>
                    <a:pt x="1786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5437325" y="2013125"/>
              <a:ext cx="405075" cy="379250"/>
            </a:xfrm>
            <a:custGeom>
              <a:rect b="b" l="l" r="r" t="t"/>
              <a:pathLst>
                <a:path extrusionOk="0" h="15170" w="16203">
                  <a:moveTo>
                    <a:pt x="8094" y="4135"/>
                  </a:moveTo>
                  <a:lnTo>
                    <a:pt x="8094" y="5438"/>
                  </a:lnTo>
                  <a:cubicBezTo>
                    <a:pt x="8094" y="5572"/>
                    <a:pt x="7987" y="5692"/>
                    <a:pt x="7840" y="5692"/>
                  </a:cubicBezTo>
                  <a:lnTo>
                    <a:pt x="5597" y="5692"/>
                  </a:lnTo>
                  <a:cubicBezTo>
                    <a:pt x="5450" y="5692"/>
                    <a:pt x="5343" y="5572"/>
                    <a:pt x="5343" y="5438"/>
                  </a:cubicBezTo>
                  <a:lnTo>
                    <a:pt x="5343" y="4135"/>
                  </a:lnTo>
                  <a:close/>
                  <a:moveTo>
                    <a:pt x="510" y="4941"/>
                  </a:moveTo>
                  <a:lnTo>
                    <a:pt x="3786" y="5155"/>
                  </a:lnTo>
                  <a:lnTo>
                    <a:pt x="3786" y="5706"/>
                  </a:lnTo>
                  <a:lnTo>
                    <a:pt x="510" y="5934"/>
                  </a:lnTo>
                  <a:lnTo>
                    <a:pt x="510" y="4941"/>
                  </a:lnTo>
                  <a:close/>
                  <a:moveTo>
                    <a:pt x="15679" y="525"/>
                  </a:moveTo>
                  <a:lnTo>
                    <a:pt x="15679" y="14659"/>
                  </a:lnTo>
                  <a:lnTo>
                    <a:pt x="3276" y="14659"/>
                  </a:lnTo>
                  <a:lnTo>
                    <a:pt x="3276" y="13358"/>
                  </a:lnTo>
                  <a:cubicBezTo>
                    <a:pt x="3276" y="12941"/>
                    <a:pt x="3625" y="12592"/>
                    <a:pt x="4040" y="12592"/>
                  </a:cubicBezTo>
                  <a:lnTo>
                    <a:pt x="10162" y="12592"/>
                  </a:lnTo>
                  <a:lnTo>
                    <a:pt x="10162" y="13881"/>
                  </a:lnTo>
                  <a:cubicBezTo>
                    <a:pt x="10162" y="14029"/>
                    <a:pt x="10283" y="14136"/>
                    <a:pt x="10430" y="14136"/>
                  </a:cubicBezTo>
                  <a:cubicBezTo>
                    <a:pt x="10564" y="14136"/>
                    <a:pt x="10686" y="14029"/>
                    <a:pt x="10686" y="13881"/>
                  </a:cubicBezTo>
                  <a:lnTo>
                    <a:pt x="10686" y="3881"/>
                  </a:lnTo>
                  <a:cubicBezTo>
                    <a:pt x="10686" y="3746"/>
                    <a:pt x="10564" y="3625"/>
                    <a:pt x="10430" y="3625"/>
                  </a:cubicBezTo>
                  <a:lnTo>
                    <a:pt x="4040" y="3625"/>
                  </a:lnTo>
                  <a:cubicBezTo>
                    <a:pt x="3625" y="3625"/>
                    <a:pt x="3276" y="3276"/>
                    <a:pt x="3276" y="2846"/>
                  </a:cubicBezTo>
                  <a:lnTo>
                    <a:pt x="3276" y="525"/>
                  </a:lnTo>
                  <a:close/>
                  <a:moveTo>
                    <a:pt x="3007" y="1"/>
                  </a:moveTo>
                  <a:cubicBezTo>
                    <a:pt x="2873" y="1"/>
                    <a:pt x="2752" y="122"/>
                    <a:pt x="2752" y="256"/>
                  </a:cubicBezTo>
                  <a:lnTo>
                    <a:pt x="2752" y="2846"/>
                  </a:lnTo>
                  <a:cubicBezTo>
                    <a:pt x="2752" y="3558"/>
                    <a:pt x="3329" y="4135"/>
                    <a:pt x="4040" y="4135"/>
                  </a:cubicBezTo>
                  <a:lnTo>
                    <a:pt x="4819" y="4135"/>
                  </a:lnTo>
                  <a:lnTo>
                    <a:pt x="4819" y="5169"/>
                  </a:lnTo>
                  <a:lnTo>
                    <a:pt x="4309" y="5169"/>
                  </a:lnTo>
                  <a:lnTo>
                    <a:pt x="4309" y="4914"/>
                  </a:lnTo>
                  <a:cubicBezTo>
                    <a:pt x="4309" y="4779"/>
                    <a:pt x="4201" y="4672"/>
                    <a:pt x="4067" y="4659"/>
                  </a:cubicBezTo>
                  <a:lnTo>
                    <a:pt x="269" y="4404"/>
                  </a:lnTo>
                  <a:cubicBezTo>
                    <a:pt x="258" y="4401"/>
                    <a:pt x="246" y="4400"/>
                    <a:pt x="235" y="4400"/>
                  </a:cubicBezTo>
                  <a:cubicBezTo>
                    <a:pt x="179" y="4400"/>
                    <a:pt x="126" y="4427"/>
                    <a:pt x="81" y="4471"/>
                  </a:cubicBezTo>
                  <a:cubicBezTo>
                    <a:pt x="27" y="4525"/>
                    <a:pt x="0" y="4592"/>
                    <a:pt x="0" y="4659"/>
                  </a:cubicBezTo>
                  <a:lnTo>
                    <a:pt x="0" y="6216"/>
                  </a:lnTo>
                  <a:cubicBezTo>
                    <a:pt x="0" y="6283"/>
                    <a:pt x="27" y="6351"/>
                    <a:pt x="81" y="6404"/>
                  </a:cubicBezTo>
                  <a:cubicBezTo>
                    <a:pt x="121" y="6444"/>
                    <a:pt x="188" y="6471"/>
                    <a:pt x="255" y="6471"/>
                  </a:cubicBezTo>
                  <a:lnTo>
                    <a:pt x="269" y="6471"/>
                  </a:lnTo>
                  <a:lnTo>
                    <a:pt x="4067" y="6202"/>
                  </a:lnTo>
                  <a:cubicBezTo>
                    <a:pt x="4201" y="6202"/>
                    <a:pt x="4309" y="6082"/>
                    <a:pt x="4309" y="5948"/>
                  </a:cubicBezTo>
                  <a:lnTo>
                    <a:pt x="4309" y="5692"/>
                  </a:lnTo>
                  <a:lnTo>
                    <a:pt x="4873" y="5692"/>
                  </a:lnTo>
                  <a:cubicBezTo>
                    <a:pt x="4967" y="5988"/>
                    <a:pt x="5262" y="6216"/>
                    <a:pt x="5597" y="6216"/>
                  </a:cubicBezTo>
                  <a:lnTo>
                    <a:pt x="6457" y="6216"/>
                  </a:lnTo>
                  <a:lnTo>
                    <a:pt x="6457" y="6646"/>
                  </a:lnTo>
                  <a:cubicBezTo>
                    <a:pt x="6457" y="6780"/>
                    <a:pt x="6578" y="6900"/>
                    <a:pt x="6712" y="6900"/>
                  </a:cubicBezTo>
                  <a:cubicBezTo>
                    <a:pt x="6859" y="6900"/>
                    <a:pt x="6981" y="6780"/>
                    <a:pt x="6981" y="6646"/>
                  </a:cubicBezTo>
                  <a:lnTo>
                    <a:pt x="6981" y="6216"/>
                  </a:lnTo>
                  <a:lnTo>
                    <a:pt x="7840" y="6216"/>
                  </a:lnTo>
                  <a:cubicBezTo>
                    <a:pt x="8269" y="6216"/>
                    <a:pt x="8618" y="5867"/>
                    <a:pt x="8618" y="5438"/>
                  </a:cubicBezTo>
                  <a:lnTo>
                    <a:pt x="8618" y="4135"/>
                  </a:lnTo>
                  <a:lnTo>
                    <a:pt x="10162" y="4135"/>
                  </a:lnTo>
                  <a:lnTo>
                    <a:pt x="10162" y="12069"/>
                  </a:lnTo>
                  <a:lnTo>
                    <a:pt x="4040" y="12069"/>
                  </a:lnTo>
                  <a:cubicBezTo>
                    <a:pt x="3329" y="12069"/>
                    <a:pt x="2752" y="12646"/>
                    <a:pt x="2752" y="13358"/>
                  </a:cubicBezTo>
                  <a:lnTo>
                    <a:pt x="2752" y="14915"/>
                  </a:lnTo>
                  <a:cubicBezTo>
                    <a:pt x="2752" y="15062"/>
                    <a:pt x="2873" y="15169"/>
                    <a:pt x="3007" y="15169"/>
                  </a:cubicBezTo>
                  <a:lnTo>
                    <a:pt x="15948" y="15169"/>
                  </a:lnTo>
                  <a:cubicBezTo>
                    <a:pt x="16082" y="15169"/>
                    <a:pt x="16202" y="15062"/>
                    <a:pt x="16202" y="14915"/>
                  </a:cubicBezTo>
                  <a:lnTo>
                    <a:pt x="16202" y="256"/>
                  </a:lnTo>
                  <a:cubicBezTo>
                    <a:pt x="16202" y="122"/>
                    <a:pt x="16082" y="1"/>
                    <a:pt x="15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5734650" y="2314850"/>
              <a:ext cx="12775" cy="13100"/>
            </a:xfrm>
            <a:custGeom>
              <a:rect b="b" l="l" r="r" t="t"/>
              <a:pathLst>
                <a:path extrusionOk="0" h="524" w="511">
                  <a:moveTo>
                    <a:pt x="255" y="0"/>
                  </a:moveTo>
                  <a:cubicBezTo>
                    <a:pt x="108" y="0"/>
                    <a:pt x="1" y="120"/>
                    <a:pt x="1" y="255"/>
                  </a:cubicBezTo>
                  <a:cubicBezTo>
                    <a:pt x="1" y="403"/>
                    <a:pt x="108" y="523"/>
                    <a:pt x="255" y="523"/>
                  </a:cubicBezTo>
                  <a:cubicBezTo>
                    <a:pt x="404" y="523"/>
                    <a:pt x="511" y="403"/>
                    <a:pt x="511" y="255"/>
                  </a:cubicBezTo>
                  <a:cubicBezTo>
                    <a:pt x="511" y="120"/>
                    <a:pt x="404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734650" y="2276225"/>
              <a:ext cx="12775" cy="12775"/>
            </a:xfrm>
            <a:custGeom>
              <a:rect b="b" l="l" r="r" t="t"/>
              <a:pathLst>
                <a:path extrusionOk="0" h="511" w="511">
                  <a:moveTo>
                    <a:pt x="255" y="1"/>
                  </a:moveTo>
                  <a:cubicBezTo>
                    <a:pt x="108" y="1"/>
                    <a:pt x="1" y="108"/>
                    <a:pt x="1" y="256"/>
                  </a:cubicBezTo>
                  <a:cubicBezTo>
                    <a:pt x="1" y="391"/>
                    <a:pt x="108" y="511"/>
                    <a:pt x="255" y="511"/>
                  </a:cubicBezTo>
                  <a:cubicBezTo>
                    <a:pt x="404" y="511"/>
                    <a:pt x="511" y="391"/>
                    <a:pt x="511" y="256"/>
                  </a:cubicBezTo>
                  <a:cubicBezTo>
                    <a:pt x="511" y="108"/>
                    <a:pt x="404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734650" y="2237300"/>
              <a:ext cx="12775" cy="13125"/>
            </a:xfrm>
            <a:custGeom>
              <a:rect b="b" l="l" r="r" t="t"/>
              <a:pathLst>
                <a:path extrusionOk="0" h="525" w="511"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cubicBezTo>
                    <a:pt x="1" y="403"/>
                    <a:pt x="108" y="525"/>
                    <a:pt x="255" y="525"/>
                  </a:cubicBezTo>
                  <a:cubicBezTo>
                    <a:pt x="404" y="525"/>
                    <a:pt x="511" y="403"/>
                    <a:pt x="511" y="256"/>
                  </a:cubicBezTo>
                  <a:cubicBezTo>
                    <a:pt x="511" y="122"/>
                    <a:pt x="404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</p:grpSp>
      <p:cxnSp>
        <p:nvCxnSpPr>
          <p:cNvPr id="80" name="Google Shape;80;p8"/>
          <p:cNvCxnSpPr/>
          <p:nvPr/>
        </p:nvCxnSpPr>
        <p:spPr>
          <a:xfrm>
            <a:off x="719100" y="400887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8"/>
          <p:cNvCxnSpPr/>
          <p:nvPr/>
        </p:nvCxnSpPr>
        <p:spPr>
          <a:xfrm>
            <a:off x="5034584" y="400887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8"/>
          <p:cNvCxnSpPr/>
          <p:nvPr/>
        </p:nvCxnSpPr>
        <p:spPr>
          <a:xfrm>
            <a:off x="719100" y="451182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/>
          <p:cNvCxnSpPr/>
          <p:nvPr/>
        </p:nvCxnSpPr>
        <p:spPr>
          <a:xfrm>
            <a:off x="5034584" y="451182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/>
          <p:cNvCxnSpPr/>
          <p:nvPr/>
        </p:nvCxnSpPr>
        <p:spPr>
          <a:xfrm>
            <a:off x="723700" y="3920475"/>
            <a:ext cx="770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/>
          <p:cNvCxnSpPr/>
          <p:nvPr/>
        </p:nvCxnSpPr>
        <p:spPr>
          <a:xfrm>
            <a:off x="730675" y="4603500"/>
            <a:ext cx="76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6" name="Google Shape;86;p8"/>
          <p:cNvCxnSpPr/>
          <p:nvPr/>
        </p:nvCxnSpPr>
        <p:spPr>
          <a:xfrm>
            <a:off x="723700" y="659150"/>
            <a:ext cx="770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89" name="Google Shape;89;p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90" name="Google Shape;90;p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93" name="Google Shape;93;p9"/>
          <p:cNvSpPr txBox="1"/>
          <p:nvPr>
            <p:ph type="title"/>
          </p:nvPr>
        </p:nvSpPr>
        <p:spPr>
          <a:xfrm>
            <a:off x="4572000" y="1266939"/>
            <a:ext cx="38094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" name="Google Shape;94;p9"/>
          <p:cNvSpPr txBox="1"/>
          <p:nvPr>
            <p:ph idx="1" type="subTitle"/>
          </p:nvPr>
        </p:nvSpPr>
        <p:spPr>
          <a:xfrm>
            <a:off x="4572000" y="2803600"/>
            <a:ext cx="28077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/>
          <p:nvPr>
            <p:ph type="title"/>
          </p:nvPr>
        </p:nvSpPr>
        <p:spPr>
          <a:xfrm>
            <a:off x="3377950" y="859050"/>
            <a:ext cx="50460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7" name="Google Shape;97;p1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98" name="Google Shape;98;p1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99" name="Google Shape;99;p1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56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bdiagram.io/d/DonCoffee-Modelo-de-Datos-6752000be9daa85acad1b33c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7"/>
          <p:cNvSpPr txBox="1"/>
          <p:nvPr>
            <p:ph type="ctrTitle"/>
          </p:nvPr>
        </p:nvSpPr>
        <p:spPr>
          <a:xfrm>
            <a:off x="5056950" y="1922350"/>
            <a:ext cx="3525600" cy="14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Don</a:t>
            </a:r>
            <a:r>
              <a:rPr lang="en" sz="5000"/>
              <a:t> </a:t>
            </a:r>
            <a:r>
              <a:rPr lang="en" sz="5000">
                <a:solidFill>
                  <a:schemeClr val="dk1"/>
                </a:solidFill>
              </a:rPr>
              <a:t>Coffee</a:t>
            </a:r>
            <a:endParaRPr sz="5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605" name="Google Shape;605;p57"/>
          <p:cNvPicPr preferRelativeResize="0"/>
          <p:nvPr/>
        </p:nvPicPr>
        <p:blipFill rotWithShape="1">
          <a:blip r:embed="rId3">
            <a:alphaModFix/>
          </a:blip>
          <a:srcRect b="0" l="6695" r="4973" t="0"/>
          <a:stretch/>
        </p:blipFill>
        <p:spPr>
          <a:xfrm>
            <a:off x="182375" y="149200"/>
            <a:ext cx="4279699" cy="4845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6" name="Google Shape;606;p57"/>
          <p:cNvGrpSpPr/>
          <p:nvPr/>
        </p:nvGrpSpPr>
        <p:grpSpPr>
          <a:xfrm>
            <a:off x="5551288" y="1107432"/>
            <a:ext cx="405100" cy="388975"/>
            <a:chOff x="6241725" y="1380875"/>
            <a:chExt cx="405100" cy="388975"/>
          </a:xfrm>
        </p:grpSpPr>
        <p:sp>
          <p:nvSpPr>
            <p:cNvPr id="607" name="Google Shape;607;p57"/>
            <p:cNvSpPr/>
            <p:nvPr/>
          </p:nvSpPr>
          <p:spPr>
            <a:xfrm>
              <a:off x="6418250" y="1380875"/>
              <a:ext cx="21850" cy="112100"/>
            </a:xfrm>
            <a:custGeom>
              <a:rect b="b" l="l" r="r" t="t"/>
              <a:pathLst>
                <a:path extrusionOk="0" h="4484" w="874">
                  <a:moveTo>
                    <a:pt x="605" y="0"/>
                  </a:moveTo>
                  <a:cubicBezTo>
                    <a:pt x="471" y="0"/>
                    <a:pt x="350" y="122"/>
                    <a:pt x="350" y="256"/>
                  </a:cubicBezTo>
                  <a:cubicBezTo>
                    <a:pt x="350" y="524"/>
                    <a:pt x="283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3" y="2511"/>
                    <a:pt x="350" y="2631"/>
                    <a:pt x="350" y="2900"/>
                  </a:cubicBezTo>
                  <a:cubicBezTo>
                    <a:pt x="350" y="3168"/>
                    <a:pt x="283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22" y="4484"/>
                    <a:pt x="269" y="4484"/>
                  </a:cubicBezTo>
                  <a:cubicBezTo>
                    <a:pt x="403" y="4484"/>
                    <a:pt x="525" y="4363"/>
                    <a:pt x="525" y="4229"/>
                  </a:cubicBezTo>
                  <a:cubicBezTo>
                    <a:pt x="525" y="3961"/>
                    <a:pt x="591" y="3839"/>
                    <a:pt x="672" y="3678"/>
                  </a:cubicBezTo>
                  <a:cubicBezTo>
                    <a:pt x="766" y="3504"/>
                    <a:pt x="874" y="3290"/>
                    <a:pt x="874" y="2900"/>
                  </a:cubicBezTo>
                  <a:cubicBezTo>
                    <a:pt x="874" y="2511"/>
                    <a:pt x="766" y="2296"/>
                    <a:pt x="672" y="2121"/>
                  </a:cubicBezTo>
                  <a:cubicBezTo>
                    <a:pt x="591" y="1974"/>
                    <a:pt x="525" y="1853"/>
                    <a:pt x="525" y="1584"/>
                  </a:cubicBezTo>
                  <a:cubicBezTo>
                    <a:pt x="525" y="1316"/>
                    <a:pt x="591" y="1195"/>
                    <a:pt x="672" y="1034"/>
                  </a:cubicBezTo>
                  <a:cubicBezTo>
                    <a:pt x="766" y="859"/>
                    <a:pt x="874" y="645"/>
                    <a:pt x="874" y="256"/>
                  </a:cubicBezTo>
                  <a:cubicBezTo>
                    <a:pt x="874" y="122"/>
                    <a:pt x="75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7"/>
            <p:cNvSpPr/>
            <p:nvPr/>
          </p:nvSpPr>
          <p:spPr>
            <a:xfrm>
              <a:off x="6470275" y="1380875"/>
              <a:ext cx="21500" cy="112100"/>
            </a:xfrm>
            <a:custGeom>
              <a:rect b="b" l="l" r="r" t="t"/>
              <a:pathLst>
                <a:path extrusionOk="0" h="4484" w="860">
                  <a:moveTo>
                    <a:pt x="591" y="0"/>
                  </a:moveTo>
                  <a:cubicBezTo>
                    <a:pt x="457" y="0"/>
                    <a:pt x="336" y="122"/>
                    <a:pt x="336" y="256"/>
                  </a:cubicBezTo>
                  <a:cubicBezTo>
                    <a:pt x="336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2" y="2511"/>
                    <a:pt x="336" y="2631"/>
                    <a:pt x="336" y="2900"/>
                  </a:cubicBezTo>
                  <a:cubicBezTo>
                    <a:pt x="336" y="3168"/>
                    <a:pt x="282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08" y="4484"/>
                    <a:pt x="255" y="4484"/>
                  </a:cubicBezTo>
                  <a:cubicBezTo>
                    <a:pt x="390" y="4484"/>
                    <a:pt x="511" y="4363"/>
                    <a:pt x="511" y="4229"/>
                  </a:cubicBezTo>
                  <a:cubicBezTo>
                    <a:pt x="511" y="3961"/>
                    <a:pt x="577" y="3839"/>
                    <a:pt x="658" y="3678"/>
                  </a:cubicBezTo>
                  <a:cubicBezTo>
                    <a:pt x="753" y="3504"/>
                    <a:pt x="860" y="3290"/>
                    <a:pt x="860" y="2900"/>
                  </a:cubicBezTo>
                  <a:cubicBezTo>
                    <a:pt x="860" y="2511"/>
                    <a:pt x="753" y="2296"/>
                    <a:pt x="658" y="2121"/>
                  </a:cubicBezTo>
                  <a:cubicBezTo>
                    <a:pt x="577" y="1974"/>
                    <a:pt x="511" y="1853"/>
                    <a:pt x="511" y="1584"/>
                  </a:cubicBezTo>
                  <a:cubicBezTo>
                    <a:pt x="511" y="1316"/>
                    <a:pt x="577" y="1195"/>
                    <a:pt x="658" y="1034"/>
                  </a:cubicBezTo>
                  <a:cubicBezTo>
                    <a:pt x="753" y="859"/>
                    <a:pt x="860" y="645"/>
                    <a:pt x="860" y="256"/>
                  </a:cubicBezTo>
                  <a:cubicBezTo>
                    <a:pt x="860" y="122"/>
                    <a:pt x="739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7"/>
            <p:cNvSpPr/>
            <p:nvPr/>
          </p:nvSpPr>
          <p:spPr>
            <a:xfrm>
              <a:off x="6241725" y="1505700"/>
              <a:ext cx="347025" cy="208100"/>
            </a:xfrm>
            <a:custGeom>
              <a:rect b="b" l="l" r="r" t="t"/>
              <a:pathLst>
                <a:path extrusionOk="0" h="8324" w="13881">
                  <a:moveTo>
                    <a:pt x="3183" y="1558"/>
                  </a:moveTo>
                  <a:lnTo>
                    <a:pt x="3183" y="3652"/>
                  </a:lnTo>
                  <a:cubicBezTo>
                    <a:pt x="2283" y="3639"/>
                    <a:pt x="1545" y="2900"/>
                    <a:pt x="1545" y="2002"/>
                  </a:cubicBezTo>
                  <a:cubicBezTo>
                    <a:pt x="1545" y="1853"/>
                    <a:pt x="1572" y="1706"/>
                    <a:pt x="1612" y="1558"/>
                  </a:cubicBezTo>
                  <a:close/>
                  <a:moveTo>
                    <a:pt x="1424" y="1035"/>
                  </a:moveTo>
                  <a:cubicBezTo>
                    <a:pt x="1316" y="1035"/>
                    <a:pt x="1223" y="1102"/>
                    <a:pt x="1182" y="1209"/>
                  </a:cubicBezTo>
                  <a:cubicBezTo>
                    <a:pt x="1089" y="1451"/>
                    <a:pt x="1035" y="1719"/>
                    <a:pt x="1035" y="2002"/>
                  </a:cubicBezTo>
                  <a:cubicBezTo>
                    <a:pt x="1035" y="3196"/>
                    <a:pt x="2014" y="4176"/>
                    <a:pt x="3209" y="4176"/>
                  </a:cubicBezTo>
                  <a:lnTo>
                    <a:pt x="3451" y="4176"/>
                  </a:lnTo>
                  <a:cubicBezTo>
                    <a:pt x="3585" y="4176"/>
                    <a:pt x="3706" y="4055"/>
                    <a:pt x="3706" y="3921"/>
                  </a:cubicBezTo>
                  <a:lnTo>
                    <a:pt x="3706" y="1303"/>
                  </a:lnTo>
                  <a:cubicBezTo>
                    <a:pt x="3706" y="1155"/>
                    <a:pt x="3585" y="1035"/>
                    <a:pt x="3451" y="1035"/>
                  </a:cubicBezTo>
                  <a:close/>
                  <a:moveTo>
                    <a:pt x="13358" y="525"/>
                  </a:moveTo>
                  <a:lnTo>
                    <a:pt x="13358" y="7035"/>
                  </a:lnTo>
                  <a:cubicBezTo>
                    <a:pt x="13358" y="7464"/>
                    <a:pt x="13009" y="7801"/>
                    <a:pt x="12579" y="7801"/>
                  </a:cubicBezTo>
                  <a:lnTo>
                    <a:pt x="4484" y="7801"/>
                  </a:lnTo>
                  <a:cubicBezTo>
                    <a:pt x="4055" y="7801"/>
                    <a:pt x="3706" y="7464"/>
                    <a:pt x="3706" y="7035"/>
                  </a:cubicBezTo>
                  <a:lnTo>
                    <a:pt x="3706" y="4955"/>
                  </a:lnTo>
                  <a:cubicBezTo>
                    <a:pt x="3706" y="4807"/>
                    <a:pt x="3585" y="4686"/>
                    <a:pt x="3451" y="4686"/>
                  </a:cubicBezTo>
                  <a:lnTo>
                    <a:pt x="3209" y="4686"/>
                  </a:lnTo>
                  <a:cubicBezTo>
                    <a:pt x="1719" y="4686"/>
                    <a:pt x="511" y="3478"/>
                    <a:pt x="511" y="2002"/>
                  </a:cubicBezTo>
                  <a:cubicBezTo>
                    <a:pt x="511" y="1465"/>
                    <a:pt x="672" y="967"/>
                    <a:pt x="954" y="525"/>
                  </a:cubicBezTo>
                  <a:close/>
                  <a:moveTo>
                    <a:pt x="820" y="1"/>
                  </a:moveTo>
                  <a:cubicBezTo>
                    <a:pt x="739" y="1"/>
                    <a:pt x="659" y="42"/>
                    <a:pt x="618" y="108"/>
                  </a:cubicBezTo>
                  <a:cubicBezTo>
                    <a:pt x="215" y="659"/>
                    <a:pt x="1" y="1316"/>
                    <a:pt x="1" y="2002"/>
                  </a:cubicBezTo>
                  <a:cubicBezTo>
                    <a:pt x="1" y="3759"/>
                    <a:pt x="1424" y="5196"/>
                    <a:pt x="3183" y="5209"/>
                  </a:cubicBezTo>
                  <a:lnTo>
                    <a:pt x="3183" y="7035"/>
                  </a:lnTo>
                  <a:cubicBezTo>
                    <a:pt x="3183" y="7747"/>
                    <a:pt x="3773" y="8324"/>
                    <a:pt x="4484" y="8324"/>
                  </a:cubicBezTo>
                  <a:lnTo>
                    <a:pt x="12579" y="8324"/>
                  </a:lnTo>
                  <a:cubicBezTo>
                    <a:pt x="13304" y="8324"/>
                    <a:pt x="13881" y="7747"/>
                    <a:pt x="13881" y="7035"/>
                  </a:cubicBezTo>
                  <a:lnTo>
                    <a:pt x="13881" y="269"/>
                  </a:lnTo>
                  <a:cubicBezTo>
                    <a:pt x="13881" y="122"/>
                    <a:pt x="13761" y="1"/>
                    <a:pt x="13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7"/>
            <p:cNvSpPr/>
            <p:nvPr/>
          </p:nvSpPr>
          <p:spPr>
            <a:xfrm>
              <a:off x="6541075" y="1566125"/>
              <a:ext cx="13125" cy="113125"/>
            </a:xfrm>
            <a:custGeom>
              <a:rect b="b" l="l" r="r" t="t"/>
              <a:pathLst>
                <a:path extrusionOk="0" h="4525" w="525">
                  <a:moveTo>
                    <a:pt x="269" y="0"/>
                  </a:moveTo>
                  <a:cubicBezTo>
                    <a:pt x="122" y="0"/>
                    <a:pt x="1" y="121"/>
                    <a:pt x="1" y="256"/>
                  </a:cubicBezTo>
                  <a:lnTo>
                    <a:pt x="1" y="4269"/>
                  </a:lnTo>
                  <a:cubicBezTo>
                    <a:pt x="1" y="4417"/>
                    <a:pt x="122" y="4524"/>
                    <a:pt x="269" y="4524"/>
                  </a:cubicBezTo>
                  <a:cubicBezTo>
                    <a:pt x="403" y="4524"/>
                    <a:pt x="525" y="4417"/>
                    <a:pt x="525" y="4269"/>
                  </a:cubicBezTo>
                  <a:lnTo>
                    <a:pt x="525" y="256"/>
                  </a:lnTo>
                  <a:cubicBezTo>
                    <a:pt x="525" y="121"/>
                    <a:pt x="40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7"/>
            <p:cNvSpPr/>
            <p:nvPr/>
          </p:nvSpPr>
          <p:spPr>
            <a:xfrm>
              <a:off x="6541075" y="1505700"/>
              <a:ext cx="13125" cy="47675"/>
            </a:xfrm>
            <a:custGeom>
              <a:rect b="b" l="l" r="r" t="t"/>
              <a:pathLst>
                <a:path extrusionOk="0" h="1907" w="525">
                  <a:moveTo>
                    <a:pt x="269" y="1"/>
                  </a:moveTo>
                  <a:cubicBezTo>
                    <a:pt x="122" y="1"/>
                    <a:pt x="1" y="122"/>
                    <a:pt x="1" y="269"/>
                  </a:cubicBezTo>
                  <a:lnTo>
                    <a:pt x="1" y="1639"/>
                  </a:lnTo>
                  <a:cubicBezTo>
                    <a:pt x="1" y="1787"/>
                    <a:pt x="122" y="1907"/>
                    <a:pt x="269" y="1907"/>
                  </a:cubicBezTo>
                  <a:cubicBezTo>
                    <a:pt x="403" y="1907"/>
                    <a:pt x="525" y="1787"/>
                    <a:pt x="525" y="1639"/>
                  </a:cubicBezTo>
                  <a:lnTo>
                    <a:pt x="525" y="269"/>
                  </a:lnTo>
                  <a:cubicBezTo>
                    <a:pt x="525" y="122"/>
                    <a:pt x="403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7"/>
            <p:cNvSpPr/>
            <p:nvPr/>
          </p:nvSpPr>
          <p:spPr>
            <a:xfrm>
              <a:off x="6271250" y="1726600"/>
              <a:ext cx="367850" cy="43250"/>
            </a:xfrm>
            <a:custGeom>
              <a:rect b="b" l="l" r="r" t="t"/>
              <a:pathLst>
                <a:path extrusionOk="0" h="1730" w="14714">
                  <a:moveTo>
                    <a:pt x="288" y="1"/>
                  </a:moveTo>
                  <a:cubicBezTo>
                    <a:pt x="264" y="1"/>
                    <a:pt x="239" y="4"/>
                    <a:pt x="216" y="12"/>
                  </a:cubicBezTo>
                  <a:cubicBezTo>
                    <a:pt x="81" y="51"/>
                    <a:pt x="1" y="200"/>
                    <a:pt x="42" y="334"/>
                  </a:cubicBezTo>
                  <a:lnTo>
                    <a:pt x="243" y="1045"/>
                  </a:lnTo>
                  <a:cubicBezTo>
                    <a:pt x="350" y="1435"/>
                    <a:pt x="753" y="1730"/>
                    <a:pt x="1143" y="1730"/>
                  </a:cubicBezTo>
                  <a:lnTo>
                    <a:pt x="13559" y="1730"/>
                  </a:lnTo>
                  <a:cubicBezTo>
                    <a:pt x="13962" y="1730"/>
                    <a:pt x="14352" y="1435"/>
                    <a:pt x="14472" y="1045"/>
                  </a:cubicBezTo>
                  <a:lnTo>
                    <a:pt x="14674" y="334"/>
                  </a:lnTo>
                  <a:cubicBezTo>
                    <a:pt x="14713" y="200"/>
                    <a:pt x="14633" y="51"/>
                    <a:pt x="14486" y="12"/>
                  </a:cubicBezTo>
                  <a:cubicBezTo>
                    <a:pt x="14462" y="4"/>
                    <a:pt x="14438" y="1"/>
                    <a:pt x="14415" y="1"/>
                  </a:cubicBezTo>
                  <a:cubicBezTo>
                    <a:pt x="14307" y="1"/>
                    <a:pt x="14210" y="75"/>
                    <a:pt x="14176" y="186"/>
                  </a:cubicBezTo>
                  <a:lnTo>
                    <a:pt x="13976" y="898"/>
                  </a:lnTo>
                  <a:cubicBezTo>
                    <a:pt x="13922" y="1059"/>
                    <a:pt x="13720" y="1206"/>
                    <a:pt x="13559" y="1206"/>
                  </a:cubicBezTo>
                  <a:lnTo>
                    <a:pt x="1143" y="1206"/>
                  </a:lnTo>
                  <a:cubicBezTo>
                    <a:pt x="981" y="1206"/>
                    <a:pt x="780" y="1059"/>
                    <a:pt x="740" y="898"/>
                  </a:cubicBezTo>
                  <a:lnTo>
                    <a:pt x="538" y="186"/>
                  </a:lnTo>
                  <a:cubicBezTo>
                    <a:pt x="505" y="75"/>
                    <a:pt x="399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7"/>
            <p:cNvSpPr/>
            <p:nvPr/>
          </p:nvSpPr>
          <p:spPr>
            <a:xfrm>
              <a:off x="6263200" y="1726875"/>
              <a:ext cx="383625" cy="12775"/>
            </a:xfrm>
            <a:custGeom>
              <a:rect b="b" l="l" r="r" t="t"/>
              <a:pathLst>
                <a:path extrusionOk="0" h="511" w="15345">
                  <a:moveTo>
                    <a:pt x="256" y="1"/>
                  </a:moveTo>
                  <a:cubicBezTo>
                    <a:pt x="122" y="1"/>
                    <a:pt x="1" y="108"/>
                    <a:pt x="1" y="255"/>
                  </a:cubicBezTo>
                  <a:cubicBezTo>
                    <a:pt x="1" y="389"/>
                    <a:pt x="122" y="511"/>
                    <a:pt x="256" y="511"/>
                  </a:cubicBezTo>
                  <a:lnTo>
                    <a:pt x="15089" y="511"/>
                  </a:lnTo>
                  <a:cubicBezTo>
                    <a:pt x="15223" y="511"/>
                    <a:pt x="15345" y="389"/>
                    <a:pt x="15345" y="255"/>
                  </a:cubicBezTo>
                  <a:cubicBezTo>
                    <a:pt x="15345" y="108"/>
                    <a:pt x="15223" y="1"/>
                    <a:pt x="15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" name="Google Shape;614;p57"/>
          <p:cNvGrpSpPr/>
          <p:nvPr/>
        </p:nvGrpSpPr>
        <p:grpSpPr>
          <a:xfrm>
            <a:off x="7524746" y="1116157"/>
            <a:ext cx="405425" cy="371525"/>
            <a:chOff x="7735800" y="1389600"/>
            <a:chExt cx="405425" cy="371525"/>
          </a:xfrm>
        </p:grpSpPr>
        <p:sp>
          <p:nvSpPr>
            <p:cNvPr id="615" name="Google Shape;615;p57"/>
            <p:cNvSpPr/>
            <p:nvPr/>
          </p:nvSpPr>
          <p:spPr>
            <a:xfrm>
              <a:off x="7735800" y="1718150"/>
              <a:ext cx="405425" cy="42975"/>
            </a:xfrm>
            <a:custGeom>
              <a:rect b="b" l="l" r="r" t="t"/>
              <a:pathLst>
                <a:path extrusionOk="0" h="1719" w="16217">
                  <a:moveTo>
                    <a:pt x="15264" y="511"/>
                  </a:moveTo>
                  <a:lnTo>
                    <a:pt x="15156" y="899"/>
                  </a:lnTo>
                  <a:cubicBezTo>
                    <a:pt x="15116" y="1061"/>
                    <a:pt x="14915" y="1209"/>
                    <a:pt x="14740" y="1209"/>
                  </a:cubicBezTo>
                  <a:lnTo>
                    <a:pt x="1477" y="1209"/>
                  </a:lnTo>
                  <a:cubicBezTo>
                    <a:pt x="1303" y="1209"/>
                    <a:pt x="1101" y="1061"/>
                    <a:pt x="1061" y="899"/>
                  </a:cubicBezTo>
                  <a:lnTo>
                    <a:pt x="954" y="511"/>
                  </a:lnTo>
                  <a:close/>
                  <a:moveTo>
                    <a:pt x="269" y="1"/>
                  </a:moveTo>
                  <a:cubicBezTo>
                    <a:pt x="122" y="1"/>
                    <a:pt x="0" y="108"/>
                    <a:pt x="0" y="255"/>
                  </a:cubicBezTo>
                  <a:cubicBezTo>
                    <a:pt x="0" y="403"/>
                    <a:pt x="122" y="511"/>
                    <a:pt x="269" y="511"/>
                  </a:cubicBezTo>
                  <a:lnTo>
                    <a:pt x="417" y="511"/>
                  </a:lnTo>
                  <a:lnTo>
                    <a:pt x="564" y="1034"/>
                  </a:lnTo>
                  <a:cubicBezTo>
                    <a:pt x="672" y="1424"/>
                    <a:pt x="1074" y="1719"/>
                    <a:pt x="1477" y="1719"/>
                  </a:cubicBezTo>
                  <a:lnTo>
                    <a:pt x="14740" y="1719"/>
                  </a:lnTo>
                  <a:cubicBezTo>
                    <a:pt x="15143" y="1719"/>
                    <a:pt x="15545" y="1424"/>
                    <a:pt x="15653" y="1034"/>
                  </a:cubicBezTo>
                  <a:lnTo>
                    <a:pt x="15801" y="511"/>
                  </a:lnTo>
                  <a:lnTo>
                    <a:pt x="15948" y="511"/>
                  </a:lnTo>
                  <a:cubicBezTo>
                    <a:pt x="16096" y="511"/>
                    <a:pt x="16216" y="403"/>
                    <a:pt x="16216" y="255"/>
                  </a:cubicBezTo>
                  <a:cubicBezTo>
                    <a:pt x="16216" y="108"/>
                    <a:pt x="16096" y="1"/>
                    <a:pt x="15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>
              <a:off x="7748900" y="1514425"/>
              <a:ext cx="312800" cy="190650"/>
            </a:xfrm>
            <a:custGeom>
              <a:rect b="b" l="l" r="r" t="t"/>
              <a:pathLst>
                <a:path extrusionOk="0" h="7626" w="12512">
                  <a:moveTo>
                    <a:pt x="11975" y="525"/>
                  </a:moveTo>
                  <a:cubicBezTo>
                    <a:pt x="11921" y="1438"/>
                    <a:pt x="11545" y="2297"/>
                    <a:pt x="11142" y="3196"/>
                  </a:cubicBezTo>
                  <a:cubicBezTo>
                    <a:pt x="10713" y="4189"/>
                    <a:pt x="10269" y="5209"/>
                    <a:pt x="10269" y="6337"/>
                  </a:cubicBezTo>
                  <a:cubicBezTo>
                    <a:pt x="10269" y="6766"/>
                    <a:pt x="9920" y="7115"/>
                    <a:pt x="9491" y="7115"/>
                  </a:cubicBezTo>
                  <a:lnTo>
                    <a:pt x="5692" y="7115"/>
                  </a:lnTo>
                  <a:cubicBezTo>
                    <a:pt x="5263" y="7115"/>
                    <a:pt x="4914" y="6766"/>
                    <a:pt x="4914" y="6337"/>
                  </a:cubicBezTo>
                  <a:cubicBezTo>
                    <a:pt x="4914" y="5424"/>
                    <a:pt x="4618" y="4579"/>
                    <a:pt x="4323" y="3867"/>
                  </a:cubicBezTo>
                  <a:cubicBezTo>
                    <a:pt x="4282" y="3773"/>
                    <a:pt x="4189" y="3706"/>
                    <a:pt x="4081" y="3706"/>
                  </a:cubicBezTo>
                  <a:lnTo>
                    <a:pt x="3450" y="3706"/>
                  </a:lnTo>
                  <a:cubicBezTo>
                    <a:pt x="1826" y="3706"/>
                    <a:pt x="511" y="2390"/>
                    <a:pt x="511" y="779"/>
                  </a:cubicBezTo>
                  <a:lnTo>
                    <a:pt x="511" y="525"/>
                  </a:lnTo>
                  <a:lnTo>
                    <a:pt x="10605" y="525"/>
                  </a:lnTo>
                  <a:cubicBezTo>
                    <a:pt x="10578" y="860"/>
                    <a:pt x="10511" y="1223"/>
                    <a:pt x="10391" y="1612"/>
                  </a:cubicBezTo>
                  <a:cubicBezTo>
                    <a:pt x="10350" y="1746"/>
                    <a:pt x="10430" y="1894"/>
                    <a:pt x="10565" y="1934"/>
                  </a:cubicBezTo>
                  <a:lnTo>
                    <a:pt x="10645" y="1934"/>
                  </a:lnTo>
                  <a:cubicBezTo>
                    <a:pt x="10752" y="1934"/>
                    <a:pt x="10860" y="1867"/>
                    <a:pt x="10887" y="1760"/>
                  </a:cubicBezTo>
                  <a:cubicBezTo>
                    <a:pt x="11021" y="1316"/>
                    <a:pt x="11101" y="914"/>
                    <a:pt x="11115" y="525"/>
                  </a:cubicBezTo>
                  <a:close/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lnTo>
                    <a:pt x="1" y="779"/>
                  </a:lnTo>
                  <a:cubicBezTo>
                    <a:pt x="1" y="2673"/>
                    <a:pt x="1544" y="4230"/>
                    <a:pt x="3450" y="4230"/>
                  </a:cubicBezTo>
                  <a:lnTo>
                    <a:pt x="3920" y="4230"/>
                  </a:lnTo>
                  <a:cubicBezTo>
                    <a:pt x="4175" y="4874"/>
                    <a:pt x="4404" y="5572"/>
                    <a:pt x="4404" y="6337"/>
                  </a:cubicBezTo>
                  <a:cubicBezTo>
                    <a:pt x="4404" y="7049"/>
                    <a:pt x="4980" y="7626"/>
                    <a:pt x="5692" y="7626"/>
                  </a:cubicBezTo>
                  <a:lnTo>
                    <a:pt x="9491" y="7626"/>
                  </a:lnTo>
                  <a:cubicBezTo>
                    <a:pt x="10203" y="7626"/>
                    <a:pt x="10779" y="7049"/>
                    <a:pt x="10779" y="6337"/>
                  </a:cubicBezTo>
                  <a:cubicBezTo>
                    <a:pt x="10779" y="5317"/>
                    <a:pt x="11196" y="4391"/>
                    <a:pt x="11626" y="3398"/>
                  </a:cubicBezTo>
                  <a:cubicBezTo>
                    <a:pt x="12055" y="2417"/>
                    <a:pt x="12512" y="1397"/>
                    <a:pt x="12512" y="256"/>
                  </a:cubicBezTo>
                  <a:cubicBezTo>
                    <a:pt x="12512" y="122"/>
                    <a:pt x="12390" y="1"/>
                    <a:pt x="1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7"/>
            <p:cNvSpPr/>
            <p:nvPr/>
          </p:nvSpPr>
          <p:spPr>
            <a:xfrm>
              <a:off x="7776075" y="1540300"/>
              <a:ext cx="70500" cy="54025"/>
            </a:xfrm>
            <a:custGeom>
              <a:rect b="b" l="l" r="r" t="t"/>
              <a:pathLst>
                <a:path extrusionOk="0" h="2161" w="2820">
                  <a:moveTo>
                    <a:pt x="1772" y="523"/>
                  </a:moveTo>
                  <a:cubicBezTo>
                    <a:pt x="1880" y="899"/>
                    <a:pt x="2014" y="1275"/>
                    <a:pt x="2162" y="1624"/>
                  </a:cubicBezTo>
                  <a:cubicBezTo>
                    <a:pt x="1477" y="1557"/>
                    <a:pt x="900" y="1128"/>
                    <a:pt x="632" y="523"/>
                  </a:cubicBezTo>
                  <a:close/>
                  <a:moveTo>
                    <a:pt x="269" y="0"/>
                  </a:moveTo>
                  <a:cubicBezTo>
                    <a:pt x="188" y="0"/>
                    <a:pt x="108" y="40"/>
                    <a:pt x="68" y="93"/>
                  </a:cubicBezTo>
                  <a:cubicBezTo>
                    <a:pt x="14" y="161"/>
                    <a:pt x="0" y="242"/>
                    <a:pt x="14" y="322"/>
                  </a:cubicBezTo>
                  <a:cubicBezTo>
                    <a:pt x="283" y="1396"/>
                    <a:pt x="1249" y="2161"/>
                    <a:pt x="2363" y="2161"/>
                  </a:cubicBezTo>
                  <a:lnTo>
                    <a:pt x="2551" y="2161"/>
                  </a:lnTo>
                  <a:cubicBezTo>
                    <a:pt x="2645" y="2161"/>
                    <a:pt x="2726" y="2107"/>
                    <a:pt x="2766" y="2040"/>
                  </a:cubicBezTo>
                  <a:cubicBezTo>
                    <a:pt x="2819" y="1960"/>
                    <a:pt x="2819" y="1879"/>
                    <a:pt x="2792" y="1799"/>
                  </a:cubicBezTo>
                  <a:cubicBezTo>
                    <a:pt x="2578" y="1289"/>
                    <a:pt x="2350" y="752"/>
                    <a:pt x="2229" y="201"/>
                  </a:cubicBezTo>
                  <a:cubicBezTo>
                    <a:pt x="2202" y="81"/>
                    <a:pt x="2094" y="0"/>
                    <a:pt x="1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7"/>
            <p:cNvSpPr/>
            <p:nvPr/>
          </p:nvSpPr>
          <p:spPr>
            <a:xfrm>
              <a:off x="7971075" y="1575875"/>
              <a:ext cx="41625" cy="94975"/>
            </a:xfrm>
            <a:custGeom>
              <a:rect b="b" l="l" r="r" t="t"/>
              <a:pathLst>
                <a:path extrusionOk="0" h="3799" w="1665">
                  <a:moveTo>
                    <a:pt x="1365" y="0"/>
                  </a:moveTo>
                  <a:cubicBezTo>
                    <a:pt x="1264" y="0"/>
                    <a:pt x="1167" y="63"/>
                    <a:pt x="1128" y="161"/>
                  </a:cubicBezTo>
                  <a:cubicBezTo>
                    <a:pt x="1047" y="349"/>
                    <a:pt x="967" y="550"/>
                    <a:pt x="886" y="738"/>
                  </a:cubicBezTo>
                  <a:cubicBezTo>
                    <a:pt x="496" y="1611"/>
                    <a:pt x="94" y="2524"/>
                    <a:pt x="13" y="3517"/>
                  </a:cubicBezTo>
                  <a:cubicBezTo>
                    <a:pt x="0" y="3651"/>
                    <a:pt x="107" y="3785"/>
                    <a:pt x="255" y="3785"/>
                  </a:cubicBezTo>
                  <a:cubicBezTo>
                    <a:pt x="255" y="3798"/>
                    <a:pt x="269" y="3798"/>
                    <a:pt x="269" y="3798"/>
                  </a:cubicBezTo>
                  <a:cubicBezTo>
                    <a:pt x="403" y="3798"/>
                    <a:pt x="523" y="3691"/>
                    <a:pt x="523" y="3557"/>
                  </a:cubicBezTo>
                  <a:cubicBezTo>
                    <a:pt x="604" y="2658"/>
                    <a:pt x="967" y="1826"/>
                    <a:pt x="1355" y="940"/>
                  </a:cubicBezTo>
                  <a:cubicBezTo>
                    <a:pt x="1436" y="752"/>
                    <a:pt x="1530" y="550"/>
                    <a:pt x="1611" y="362"/>
                  </a:cubicBezTo>
                  <a:cubicBezTo>
                    <a:pt x="1665" y="228"/>
                    <a:pt x="1597" y="80"/>
                    <a:pt x="1477" y="27"/>
                  </a:cubicBezTo>
                  <a:cubicBezTo>
                    <a:pt x="1441" y="9"/>
                    <a:pt x="1403" y="0"/>
                    <a:pt x="1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7"/>
            <p:cNvSpPr/>
            <p:nvPr/>
          </p:nvSpPr>
          <p:spPr>
            <a:xfrm>
              <a:off x="7901925" y="1389600"/>
              <a:ext cx="21500" cy="111775"/>
            </a:xfrm>
            <a:custGeom>
              <a:rect b="b" l="l" r="r" t="t"/>
              <a:pathLst>
                <a:path extrusionOk="0" h="4471" w="860">
                  <a:moveTo>
                    <a:pt x="604" y="0"/>
                  </a:moveTo>
                  <a:cubicBezTo>
                    <a:pt x="457" y="0"/>
                    <a:pt x="350" y="108"/>
                    <a:pt x="350" y="256"/>
                  </a:cubicBezTo>
                  <a:cubicBezTo>
                    <a:pt x="350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71"/>
                  </a:cubicBezTo>
                  <a:cubicBezTo>
                    <a:pt x="1" y="1974"/>
                    <a:pt x="108" y="2175"/>
                    <a:pt x="202" y="2350"/>
                  </a:cubicBezTo>
                  <a:cubicBezTo>
                    <a:pt x="282" y="2511"/>
                    <a:pt x="350" y="2631"/>
                    <a:pt x="350" y="2900"/>
                  </a:cubicBezTo>
                  <a:cubicBezTo>
                    <a:pt x="350" y="3168"/>
                    <a:pt x="282" y="3290"/>
                    <a:pt x="202" y="3437"/>
                  </a:cubicBezTo>
                  <a:cubicBezTo>
                    <a:pt x="108" y="3625"/>
                    <a:pt x="1" y="3827"/>
                    <a:pt x="1" y="4215"/>
                  </a:cubicBezTo>
                  <a:cubicBezTo>
                    <a:pt x="1" y="4363"/>
                    <a:pt x="108" y="4471"/>
                    <a:pt x="255" y="4471"/>
                  </a:cubicBezTo>
                  <a:cubicBezTo>
                    <a:pt x="404" y="4471"/>
                    <a:pt x="511" y="4363"/>
                    <a:pt x="511" y="4215"/>
                  </a:cubicBezTo>
                  <a:cubicBezTo>
                    <a:pt x="511" y="3947"/>
                    <a:pt x="577" y="3827"/>
                    <a:pt x="658" y="3678"/>
                  </a:cubicBezTo>
                  <a:cubicBezTo>
                    <a:pt x="753" y="3490"/>
                    <a:pt x="860" y="3290"/>
                    <a:pt x="860" y="2900"/>
                  </a:cubicBezTo>
                  <a:cubicBezTo>
                    <a:pt x="860" y="2497"/>
                    <a:pt x="753" y="2296"/>
                    <a:pt x="658" y="2121"/>
                  </a:cubicBezTo>
                  <a:cubicBezTo>
                    <a:pt x="577" y="1960"/>
                    <a:pt x="511" y="1840"/>
                    <a:pt x="511" y="1571"/>
                  </a:cubicBezTo>
                  <a:cubicBezTo>
                    <a:pt x="511" y="1303"/>
                    <a:pt x="577" y="1181"/>
                    <a:pt x="658" y="1034"/>
                  </a:cubicBezTo>
                  <a:cubicBezTo>
                    <a:pt x="753" y="846"/>
                    <a:pt x="860" y="645"/>
                    <a:pt x="860" y="256"/>
                  </a:cubicBezTo>
                  <a:cubicBezTo>
                    <a:pt x="860" y="108"/>
                    <a:pt x="739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7"/>
            <p:cNvSpPr/>
            <p:nvPr/>
          </p:nvSpPr>
          <p:spPr>
            <a:xfrm>
              <a:off x="7953625" y="1389600"/>
              <a:ext cx="21500" cy="111775"/>
            </a:xfrm>
            <a:custGeom>
              <a:rect b="b" l="l" r="r" t="t"/>
              <a:pathLst>
                <a:path extrusionOk="0" h="4471" w="860">
                  <a:moveTo>
                    <a:pt x="604" y="0"/>
                  </a:moveTo>
                  <a:cubicBezTo>
                    <a:pt x="456" y="0"/>
                    <a:pt x="349" y="108"/>
                    <a:pt x="349" y="256"/>
                  </a:cubicBezTo>
                  <a:cubicBezTo>
                    <a:pt x="349" y="524"/>
                    <a:pt x="281" y="645"/>
                    <a:pt x="201" y="793"/>
                  </a:cubicBezTo>
                  <a:cubicBezTo>
                    <a:pt x="107" y="981"/>
                    <a:pt x="0" y="1181"/>
                    <a:pt x="0" y="1571"/>
                  </a:cubicBezTo>
                  <a:cubicBezTo>
                    <a:pt x="0" y="1974"/>
                    <a:pt x="107" y="2175"/>
                    <a:pt x="201" y="2350"/>
                  </a:cubicBezTo>
                  <a:cubicBezTo>
                    <a:pt x="281" y="2511"/>
                    <a:pt x="349" y="2631"/>
                    <a:pt x="349" y="2900"/>
                  </a:cubicBezTo>
                  <a:cubicBezTo>
                    <a:pt x="349" y="3168"/>
                    <a:pt x="281" y="3290"/>
                    <a:pt x="201" y="3437"/>
                  </a:cubicBezTo>
                  <a:cubicBezTo>
                    <a:pt x="107" y="3625"/>
                    <a:pt x="0" y="3827"/>
                    <a:pt x="0" y="4215"/>
                  </a:cubicBezTo>
                  <a:cubicBezTo>
                    <a:pt x="0" y="4363"/>
                    <a:pt x="120" y="4471"/>
                    <a:pt x="255" y="4471"/>
                  </a:cubicBezTo>
                  <a:cubicBezTo>
                    <a:pt x="403" y="4471"/>
                    <a:pt x="523" y="4363"/>
                    <a:pt x="523" y="4215"/>
                  </a:cubicBezTo>
                  <a:cubicBezTo>
                    <a:pt x="523" y="3947"/>
                    <a:pt x="577" y="3827"/>
                    <a:pt x="657" y="3678"/>
                  </a:cubicBezTo>
                  <a:cubicBezTo>
                    <a:pt x="752" y="3490"/>
                    <a:pt x="859" y="3290"/>
                    <a:pt x="859" y="2900"/>
                  </a:cubicBezTo>
                  <a:cubicBezTo>
                    <a:pt x="859" y="2497"/>
                    <a:pt x="752" y="2296"/>
                    <a:pt x="657" y="2121"/>
                  </a:cubicBezTo>
                  <a:cubicBezTo>
                    <a:pt x="577" y="1960"/>
                    <a:pt x="523" y="1840"/>
                    <a:pt x="523" y="1571"/>
                  </a:cubicBezTo>
                  <a:cubicBezTo>
                    <a:pt x="523" y="1303"/>
                    <a:pt x="577" y="1181"/>
                    <a:pt x="657" y="1034"/>
                  </a:cubicBezTo>
                  <a:cubicBezTo>
                    <a:pt x="752" y="846"/>
                    <a:pt x="859" y="645"/>
                    <a:pt x="859" y="256"/>
                  </a:cubicBezTo>
                  <a:cubicBezTo>
                    <a:pt x="859" y="108"/>
                    <a:pt x="752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57"/>
          <p:cNvGrpSpPr/>
          <p:nvPr/>
        </p:nvGrpSpPr>
        <p:grpSpPr>
          <a:xfrm>
            <a:off x="6564033" y="1092020"/>
            <a:ext cx="353068" cy="435295"/>
            <a:chOff x="7041125" y="1376525"/>
            <a:chExt cx="322525" cy="397675"/>
          </a:xfrm>
        </p:grpSpPr>
        <p:sp>
          <p:nvSpPr>
            <p:cNvPr id="622" name="Google Shape;622;p57"/>
            <p:cNvSpPr/>
            <p:nvPr/>
          </p:nvSpPr>
          <p:spPr>
            <a:xfrm>
              <a:off x="7204225" y="1376525"/>
              <a:ext cx="21500" cy="78875"/>
            </a:xfrm>
            <a:custGeom>
              <a:rect b="b" l="l" r="r" t="t"/>
              <a:pathLst>
                <a:path extrusionOk="0" h="3155" w="86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6" y="1316"/>
                    <a:pt x="336" y="1584"/>
                  </a:cubicBezTo>
                  <a:cubicBezTo>
                    <a:pt x="336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390" y="3154"/>
                    <a:pt x="510" y="3047"/>
                    <a:pt x="510" y="2900"/>
                  </a:cubicBezTo>
                  <a:cubicBezTo>
                    <a:pt x="510" y="2631"/>
                    <a:pt x="578" y="2510"/>
                    <a:pt x="658" y="2363"/>
                  </a:cubicBezTo>
                  <a:cubicBezTo>
                    <a:pt x="752" y="2175"/>
                    <a:pt x="859" y="1973"/>
                    <a:pt x="859" y="1584"/>
                  </a:cubicBezTo>
                  <a:cubicBezTo>
                    <a:pt x="859" y="1181"/>
                    <a:pt x="752" y="980"/>
                    <a:pt x="658" y="792"/>
                  </a:cubicBezTo>
                  <a:cubicBezTo>
                    <a:pt x="578" y="645"/>
                    <a:pt x="510" y="523"/>
                    <a:pt x="510" y="255"/>
                  </a:cubicBezTo>
                  <a:cubicBezTo>
                    <a:pt x="510" y="108"/>
                    <a:pt x="390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7"/>
            <p:cNvSpPr/>
            <p:nvPr/>
          </p:nvSpPr>
          <p:spPr>
            <a:xfrm>
              <a:off x="7255900" y="1376525"/>
              <a:ext cx="21500" cy="78875"/>
            </a:xfrm>
            <a:custGeom>
              <a:rect b="b" l="l" r="r" t="t"/>
              <a:pathLst>
                <a:path extrusionOk="0" h="3155" w="86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7" y="1316"/>
                    <a:pt x="337" y="1584"/>
                  </a:cubicBezTo>
                  <a:cubicBezTo>
                    <a:pt x="337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403" y="3154"/>
                    <a:pt x="511" y="3047"/>
                    <a:pt x="511" y="2900"/>
                  </a:cubicBezTo>
                  <a:cubicBezTo>
                    <a:pt x="511" y="2631"/>
                    <a:pt x="578" y="2510"/>
                    <a:pt x="659" y="2363"/>
                  </a:cubicBezTo>
                  <a:cubicBezTo>
                    <a:pt x="752" y="2175"/>
                    <a:pt x="860" y="1973"/>
                    <a:pt x="860" y="1584"/>
                  </a:cubicBezTo>
                  <a:cubicBezTo>
                    <a:pt x="860" y="1181"/>
                    <a:pt x="752" y="980"/>
                    <a:pt x="659" y="792"/>
                  </a:cubicBezTo>
                  <a:cubicBezTo>
                    <a:pt x="578" y="645"/>
                    <a:pt x="511" y="523"/>
                    <a:pt x="511" y="255"/>
                  </a:cubicBezTo>
                  <a:cubicBezTo>
                    <a:pt x="511" y="108"/>
                    <a:pt x="403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7"/>
            <p:cNvSpPr/>
            <p:nvPr/>
          </p:nvSpPr>
          <p:spPr>
            <a:xfrm>
              <a:off x="7041125" y="1468475"/>
              <a:ext cx="322525" cy="305725"/>
            </a:xfrm>
            <a:custGeom>
              <a:rect b="b" l="l" r="r" t="t"/>
              <a:pathLst>
                <a:path extrusionOk="0" h="12229" w="12901">
                  <a:moveTo>
                    <a:pt x="12350" y="510"/>
                  </a:moveTo>
                  <a:lnTo>
                    <a:pt x="11518" y="10054"/>
                  </a:lnTo>
                  <a:cubicBezTo>
                    <a:pt x="11437" y="10967"/>
                    <a:pt x="10619" y="11706"/>
                    <a:pt x="9706" y="11706"/>
                  </a:cubicBezTo>
                  <a:lnTo>
                    <a:pt x="6256" y="11706"/>
                  </a:lnTo>
                  <a:cubicBezTo>
                    <a:pt x="5343" y="11706"/>
                    <a:pt x="4537" y="10967"/>
                    <a:pt x="4457" y="10054"/>
                  </a:cubicBezTo>
                  <a:cubicBezTo>
                    <a:pt x="4444" y="9920"/>
                    <a:pt x="4337" y="9827"/>
                    <a:pt x="4202" y="9827"/>
                  </a:cubicBezTo>
                  <a:lnTo>
                    <a:pt x="3329" y="9827"/>
                  </a:lnTo>
                  <a:cubicBezTo>
                    <a:pt x="2565" y="9827"/>
                    <a:pt x="1840" y="9397"/>
                    <a:pt x="1316" y="8631"/>
                  </a:cubicBezTo>
                  <a:cubicBezTo>
                    <a:pt x="793" y="7880"/>
                    <a:pt x="510" y="6900"/>
                    <a:pt x="510" y="5853"/>
                  </a:cubicBezTo>
                  <a:cubicBezTo>
                    <a:pt x="510" y="4819"/>
                    <a:pt x="793" y="3840"/>
                    <a:pt x="1316" y="3088"/>
                  </a:cubicBezTo>
                  <a:cubicBezTo>
                    <a:pt x="1840" y="2322"/>
                    <a:pt x="2565" y="1893"/>
                    <a:pt x="3329" y="1893"/>
                  </a:cubicBezTo>
                  <a:lnTo>
                    <a:pt x="3451" y="1893"/>
                  </a:lnTo>
                  <a:cubicBezTo>
                    <a:pt x="3517" y="1893"/>
                    <a:pt x="3598" y="1866"/>
                    <a:pt x="3639" y="1812"/>
                  </a:cubicBezTo>
                  <a:cubicBezTo>
                    <a:pt x="3692" y="1758"/>
                    <a:pt x="3719" y="1678"/>
                    <a:pt x="3705" y="1611"/>
                  </a:cubicBezTo>
                  <a:lnTo>
                    <a:pt x="3612" y="510"/>
                  </a:lnTo>
                  <a:close/>
                  <a:moveTo>
                    <a:pt x="3276" y="0"/>
                  </a:moveTo>
                  <a:cubicBezTo>
                    <a:pt x="3263" y="0"/>
                    <a:pt x="3263" y="13"/>
                    <a:pt x="3249" y="13"/>
                  </a:cubicBezTo>
                  <a:lnTo>
                    <a:pt x="3222" y="13"/>
                  </a:lnTo>
                  <a:lnTo>
                    <a:pt x="3222" y="27"/>
                  </a:lnTo>
                  <a:lnTo>
                    <a:pt x="3209" y="27"/>
                  </a:lnTo>
                  <a:cubicBezTo>
                    <a:pt x="3195" y="27"/>
                    <a:pt x="3195" y="27"/>
                    <a:pt x="3195" y="40"/>
                  </a:cubicBezTo>
                  <a:lnTo>
                    <a:pt x="3182" y="40"/>
                  </a:lnTo>
                  <a:cubicBezTo>
                    <a:pt x="3182" y="40"/>
                    <a:pt x="3182" y="54"/>
                    <a:pt x="3168" y="54"/>
                  </a:cubicBezTo>
                  <a:lnTo>
                    <a:pt x="3155" y="54"/>
                  </a:lnTo>
                  <a:lnTo>
                    <a:pt x="3155" y="67"/>
                  </a:lnTo>
                  <a:lnTo>
                    <a:pt x="3141" y="81"/>
                  </a:lnTo>
                  <a:lnTo>
                    <a:pt x="3128" y="94"/>
                  </a:lnTo>
                  <a:lnTo>
                    <a:pt x="3114" y="108"/>
                  </a:lnTo>
                  <a:lnTo>
                    <a:pt x="3114" y="121"/>
                  </a:lnTo>
                  <a:cubicBezTo>
                    <a:pt x="3114" y="121"/>
                    <a:pt x="3102" y="121"/>
                    <a:pt x="3102" y="135"/>
                  </a:cubicBezTo>
                  <a:lnTo>
                    <a:pt x="3102" y="147"/>
                  </a:lnTo>
                  <a:lnTo>
                    <a:pt x="3088" y="147"/>
                  </a:lnTo>
                  <a:lnTo>
                    <a:pt x="3088" y="161"/>
                  </a:lnTo>
                  <a:lnTo>
                    <a:pt x="3088" y="174"/>
                  </a:lnTo>
                  <a:lnTo>
                    <a:pt x="3075" y="188"/>
                  </a:lnTo>
                  <a:lnTo>
                    <a:pt x="3075" y="201"/>
                  </a:lnTo>
                  <a:lnTo>
                    <a:pt x="3075" y="215"/>
                  </a:lnTo>
                  <a:lnTo>
                    <a:pt x="3075" y="228"/>
                  </a:lnTo>
                  <a:lnTo>
                    <a:pt x="3075" y="242"/>
                  </a:lnTo>
                  <a:lnTo>
                    <a:pt x="3075" y="255"/>
                  </a:lnTo>
                  <a:lnTo>
                    <a:pt x="3075" y="269"/>
                  </a:lnTo>
                  <a:lnTo>
                    <a:pt x="3075" y="282"/>
                  </a:lnTo>
                  <a:lnTo>
                    <a:pt x="3168" y="1382"/>
                  </a:lnTo>
                  <a:cubicBezTo>
                    <a:pt x="2282" y="1436"/>
                    <a:pt x="1477" y="1933"/>
                    <a:pt x="886" y="2792"/>
                  </a:cubicBezTo>
                  <a:cubicBezTo>
                    <a:pt x="309" y="3625"/>
                    <a:pt x="0" y="4712"/>
                    <a:pt x="0" y="5853"/>
                  </a:cubicBezTo>
                  <a:cubicBezTo>
                    <a:pt x="0" y="7008"/>
                    <a:pt x="309" y="8094"/>
                    <a:pt x="886" y="8914"/>
                  </a:cubicBezTo>
                  <a:cubicBezTo>
                    <a:pt x="1518" y="9839"/>
                    <a:pt x="2390" y="10337"/>
                    <a:pt x="3329" y="10337"/>
                  </a:cubicBezTo>
                  <a:lnTo>
                    <a:pt x="3974" y="10337"/>
                  </a:lnTo>
                  <a:cubicBezTo>
                    <a:pt x="4188" y="11397"/>
                    <a:pt x="5169" y="12229"/>
                    <a:pt x="6256" y="12229"/>
                  </a:cubicBezTo>
                  <a:lnTo>
                    <a:pt x="9706" y="12229"/>
                  </a:lnTo>
                  <a:cubicBezTo>
                    <a:pt x="10887" y="12229"/>
                    <a:pt x="11921" y="11276"/>
                    <a:pt x="12028" y="10108"/>
                  </a:cubicBezTo>
                  <a:lnTo>
                    <a:pt x="12901" y="282"/>
                  </a:lnTo>
                  <a:lnTo>
                    <a:pt x="12901" y="269"/>
                  </a:lnTo>
                  <a:lnTo>
                    <a:pt x="12901" y="255"/>
                  </a:lnTo>
                  <a:lnTo>
                    <a:pt x="12901" y="242"/>
                  </a:lnTo>
                  <a:lnTo>
                    <a:pt x="12901" y="228"/>
                  </a:lnTo>
                  <a:lnTo>
                    <a:pt x="12901" y="215"/>
                  </a:lnTo>
                  <a:cubicBezTo>
                    <a:pt x="12887" y="215"/>
                    <a:pt x="12887" y="201"/>
                    <a:pt x="12887" y="201"/>
                  </a:cubicBezTo>
                  <a:lnTo>
                    <a:pt x="12887" y="188"/>
                  </a:lnTo>
                  <a:lnTo>
                    <a:pt x="12887" y="174"/>
                  </a:lnTo>
                  <a:lnTo>
                    <a:pt x="12887" y="161"/>
                  </a:lnTo>
                  <a:cubicBezTo>
                    <a:pt x="12874" y="161"/>
                    <a:pt x="12874" y="161"/>
                    <a:pt x="12874" y="147"/>
                  </a:cubicBezTo>
                  <a:cubicBezTo>
                    <a:pt x="12874" y="135"/>
                    <a:pt x="12860" y="135"/>
                    <a:pt x="12860" y="135"/>
                  </a:cubicBezTo>
                  <a:lnTo>
                    <a:pt x="12860" y="121"/>
                  </a:lnTo>
                  <a:lnTo>
                    <a:pt x="12847" y="108"/>
                  </a:lnTo>
                  <a:lnTo>
                    <a:pt x="12847" y="94"/>
                  </a:lnTo>
                  <a:cubicBezTo>
                    <a:pt x="12833" y="94"/>
                    <a:pt x="12833" y="94"/>
                    <a:pt x="12833" y="81"/>
                  </a:cubicBezTo>
                  <a:lnTo>
                    <a:pt x="12820" y="81"/>
                  </a:lnTo>
                  <a:lnTo>
                    <a:pt x="12820" y="67"/>
                  </a:lnTo>
                  <a:cubicBezTo>
                    <a:pt x="12806" y="67"/>
                    <a:pt x="12806" y="67"/>
                    <a:pt x="12806" y="54"/>
                  </a:cubicBezTo>
                  <a:lnTo>
                    <a:pt x="12794" y="54"/>
                  </a:lnTo>
                  <a:lnTo>
                    <a:pt x="12794" y="40"/>
                  </a:lnTo>
                  <a:lnTo>
                    <a:pt x="12767" y="40"/>
                  </a:lnTo>
                  <a:lnTo>
                    <a:pt x="12767" y="27"/>
                  </a:lnTo>
                  <a:lnTo>
                    <a:pt x="12753" y="27"/>
                  </a:lnTo>
                  <a:cubicBezTo>
                    <a:pt x="12740" y="27"/>
                    <a:pt x="12740" y="13"/>
                    <a:pt x="12740" y="13"/>
                  </a:cubicBezTo>
                  <a:lnTo>
                    <a:pt x="12713" y="13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7"/>
            <p:cNvSpPr/>
            <p:nvPr/>
          </p:nvSpPr>
          <p:spPr>
            <a:xfrm>
              <a:off x="7066975" y="1528875"/>
              <a:ext cx="83250" cy="172175"/>
            </a:xfrm>
            <a:custGeom>
              <a:rect b="b" l="l" r="r" t="t"/>
              <a:pathLst>
                <a:path extrusionOk="0" h="6887" w="3330">
                  <a:moveTo>
                    <a:pt x="2268" y="511"/>
                  </a:moveTo>
                  <a:lnTo>
                    <a:pt x="2792" y="6376"/>
                  </a:lnTo>
                  <a:lnTo>
                    <a:pt x="2295" y="6376"/>
                  </a:lnTo>
                  <a:cubicBezTo>
                    <a:pt x="1880" y="6376"/>
                    <a:pt x="1463" y="6108"/>
                    <a:pt x="1128" y="5625"/>
                  </a:cubicBezTo>
                  <a:cubicBezTo>
                    <a:pt x="738" y="5048"/>
                    <a:pt x="523" y="4282"/>
                    <a:pt x="523" y="3437"/>
                  </a:cubicBezTo>
                  <a:cubicBezTo>
                    <a:pt x="523" y="2605"/>
                    <a:pt x="738" y="1839"/>
                    <a:pt x="1128" y="1262"/>
                  </a:cubicBezTo>
                  <a:cubicBezTo>
                    <a:pt x="1450" y="792"/>
                    <a:pt x="1866" y="524"/>
                    <a:pt x="2268" y="511"/>
                  </a:cubicBezTo>
                  <a:close/>
                  <a:moveTo>
                    <a:pt x="2295" y="1"/>
                  </a:moveTo>
                  <a:cubicBezTo>
                    <a:pt x="1705" y="1"/>
                    <a:pt x="1141" y="336"/>
                    <a:pt x="698" y="967"/>
                  </a:cubicBezTo>
                  <a:cubicBezTo>
                    <a:pt x="255" y="1624"/>
                    <a:pt x="0" y="2510"/>
                    <a:pt x="0" y="3437"/>
                  </a:cubicBezTo>
                  <a:cubicBezTo>
                    <a:pt x="0" y="4377"/>
                    <a:pt x="255" y="5263"/>
                    <a:pt x="698" y="5920"/>
                  </a:cubicBezTo>
                  <a:cubicBezTo>
                    <a:pt x="1141" y="6551"/>
                    <a:pt x="1705" y="6886"/>
                    <a:pt x="2295" y="6886"/>
                  </a:cubicBezTo>
                  <a:lnTo>
                    <a:pt x="3074" y="6886"/>
                  </a:lnTo>
                  <a:cubicBezTo>
                    <a:pt x="3142" y="6886"/>
                    <a:pt x="3208" y="6860"/>
                    <a:pt x="3262" y="6806"/>
                  </a:cubicBezTo>
                  <a:cubicBezTo>
                    <a:pt x="3315" y="6752"/>
                    <a:pt x="3329" y="6686"/>
                    <a:pt x="3329" y="6605"/>
                  </a:cubicBezTo>
                  <a:lnTo>
                    <a:pt x="2766" y="228"/>
                  </a:lnTo>
                  <a:cubicBezTo>
                    <a:pt x="2752" y="94"/>
                    <a:pt x="2644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7"/>
            <p:cNvSpPr/>
            <p:nvPr/>
          </p:nvSpPr>
          <p:spPr>
            <a:xfrm>
              <a:off x="7151200" y="1554700"/>
              <a:ext cx="178900" cy="193675"/>
            </a:xfrm>
            <a:custGeom>
              <a:rect b="b" l="l" r="r" t="t"/>
              <a:pathLst>
                <a:path extrusionOk="0" h="7747" w="7156">
                  <a:moveTo>
                    <a:pt x="269" y="1"/>
                  </a:moveTo>
                  <a:cubicBezTo>
                    <a:pt x="202" y="1"/>
                    <a:pt x="122" y="28"/>
                    <a:pt x="81" y="81"/>
                  </a:cubicBezTo>
                  <a:cubicBezTo>
                    <a:pt x="27" y="135"/>
                    <a:pt x="0" y="203"/>
                    <a:pt x="14" y="283"/>
                  </a:cubicBezTo>
                  <a:lnTo>
                    <a:pt x="564" y="6565"/>
                  </a:lnTo>
                  <a:cubicBezTo>
                    <a:pt x="618" y="7210"/>
                    <a:pt x="1208" y="7747"/>
                    <a:pt x="1853" y="7747"/>
                  </a:cubicBezTo>
                  <a:lnTo>
                    <a:pt x="5303" y="7747"/>
                  </a:lnTo>
                  <a:cubicBezTo>
                    <a:pt x="5947" y="7747"/>
                    <a:pt x="6538" y="7210"/>
                    <a:pt x="6592" y="6565"/>
                  </a:cubicBezTo>
                  <a:lnTo>
                    <a:pt x="6833" y="3934"/>
                  </a:lnTo>
                  <a:cubicBezTo>
                    <a:pt x="6846" y="3800"/>
                    <a:pt x="6739" y="3666"/>
                    <a:pt x="6592" y="3652"/>
                  </a:cubicBezTo>
                  <a:cubicBezTo>
                    <a:pt x="6584" y="3651"/>
                    <a:pt x="6577" y="3651"/>
                    <a:pt x="6570" y="3651"/>
                  </a:cubicBezTo>
                  <a:cubicBezTo>
                    <a:pt x="6443" y="3651"/>
                    <a:pt x="6323" y="3754"/>
                    <a:pt x="6309" y="3894"/>
                  </a:cubicBezTo>
                  <a:lnTo>
                    <a:pt x="6082" y="6525"/>
                  </a:lnTo>
                  <a:cubicBezTo>
                    <a:pt x="6041" y="6888"/>
                    <a:pt x="5679" y="7223"/>
                    <a:pt x="5303" y="7223"/>
                  </a:cubicBezTo>
                  <a:lnTo>
                    <a:pt x="1853" y="7223"/>
                  </a:lnTo>
                  <a:cubicBezTo>
                    <a:pt x="1491" y="7223"/>
                    <a:pt x="1115" y="6888"/>
                    <a:pt x="1088" y="6525"/>
                  </a:cubicBezTo>
                  <a:lnTo>
                    <a:pt x="551" y="538"/>
                  </a:lnTo>
                  <a:lnTo>
                    <a:pt x="551" y="538"/>
                  </a:lnTo>
                  <a:cubicBezTo>
                    <a:pt x="739" y="552"/>
                    <a:pt x="859" y="605"/>
                    <a:pt x="994" y="672"/>
                  </a:cubicBezTo>
                  <a:cubicBezTo>
                    <a:pt x="1208" y="752"/>
                    <a:pt x="1464" y="860"/>
                    <a:pt x="1920" y="860"/>
                  </a:cubicBezTo>
                  <a:cubicBezTo>
                    <a:pt x="2390" y="860"/>
                    <a:pt x="2631" y="752"/>
                    <a:pt x="2846" y="672"/>
                  </a:cubicBezTo>
                  <a:cubicBezTo>
                    <a:pt x="3048" y="578"/>
                    <a:pt x="3222" y="511"/>
                    <a:pt x="3585" y="511"/>
                  </a:cubicBezTo>
                  <a:cubicBezTo>
                    <a:pt x="3947" y="511"/>
                    <a:pt x="4108" y="578"/>
                    <a:pt x="4310" y="672"/>
                  </a:cubicBezTo>
                  <a:cubicBezTo>
                    <a:pt x="4525" y="752"/>
                    <a:pt x="4766" y="860"/>
                    <a:pt x="5235" y="860"/>
                  </a:cubicBezTo>
                  <a:cubicBezTo>
                    <a:pt x="5706" y="860"/>
                    <a:pt x="5947" y="752"/>
                    <a:pt x="6162" y="672"/>
                  </a:cubicBezTo>
                  <a:cubicBezTo>
                    <a:pt x="6296" y="605"/>
                    <a:pt x="6431" y="552"/>
                    <a:pt x="6605" y="538"/>
                  </a:cubicBezTo>
                  <a:lnTo>
                    <a:pt x="6605" y="538"/>
                  </a:lnTo>
                  <a:lnTo>
                    <a:pt x="6404" y="2860"/>
                  </a:lnTo>
                  <a:cubicBezTo>
                    <a:pt x="6390" y="3008"/>
                    <a:pt x="6497" y="3129"/>
                    <a:pt x="6632" y="3142"/>
                  </a:cubicBezTo>
                  <a:cubicBezTo>
                    <a:pt x="6640" y="3143"/>
                    <a:pt x="6649" y="3143"/>
                    <a:pt x="6657" y="3143"/>
                  </a:cubicBezTo>
                  <a:cubicBezTo>
                    <a:pt x="6793" y="3143"/>
                    <a:pt x="6901" y="3040"/>
                    <a:pt x="6914" y="2900"/>
                  </a:cubicBezTo>
                  <a:lnTo>
                    <a:pt x="7156" y="283"/>
                  </a:lnTo>
                  <a:cubicBezTo>
                    <a:pt x="7156" y="203"/>
                    <a:pt x="7129" y="135"/>
                    <a:pt x="7088" y="81"/>
                  </a:cubicBezTo>
                  <a:cubicBezTo>
                    <a:pt x="7034" y="28"/>
                    <a:pt x="6968" y="1"/>
                    <a:pt x="6887" y="1"/>
                  </a:cubicBezTo>
                  <a:cubicBezTo>
                    <a:pt x="6431" y="1"/>
                    <a:pt x="6189" y="95"/>
                    <a:pt x="5960" y="189"/>
                  </a:cubicBezTo>
                  <a:cubicBezTo>
                    <a:pt x="5772" y="269"/>
                    <a:pt x="5598" y="337"/>
                    <a:pt x="5235" y="337"/>
                  </a:cubicBezTo>
                  <a:cubicBezTo>
                    <a:pt x="4874" y="337"/>
                    <a:pt x="4699" y="269"/>
                    <a:pt x="4511" y="189"/>
                  </a:cubicBezTo>
                  <a:cubicBezTo>
                    <a:pt x="4296" y="95"/>
                    <a:pt x="4041" y="1"/>
                    <a:pt x="3585" y="1"/>
                  </a:cubicBezTo>
                  <a:cubicBezTo>
                    <a:pt x="3115" y="1"/>
                    <a:pt x="2873" y="95"/>
                    <a:pt x="2658" y="189"/>
                  </a:cubicBezTo>
                  <a:cubicBezTo>
                    <a:pt x="2457" y="269"/>
                    <a:pt x="2282" y="337"/>
                    <a:pt x="1920" y="337"/>
                  </a:cubicBezTo>
                  <a:cubicBezTo>
                    <a:pt x="1557" y="337"/>
                    <a:pt x="1396" y="269"/>
                    <a:pt x="1195" y="189"/>
                  </a:cubicBezTo>
                  <a:cubicBezTo>
                    <a:pt x="981" y="95"/>
                    <a:pt x="739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" name="Google Shape;627;p57"/>
          <p:cNvSpPr txBox="1"/>
          <p:nvPr/>
        </p:nvSpPr>
        <p:spPr>
          <a:xfrm>
            <a:off x="5084550" y="3727850"/>
            <a:ext cx="34704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PRESENTACIÓN FINAL PORTAFOLIO DE TÍTULO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6"/>
          <p:cNvSpPr txBox="1"/>
          <p:nvPr>
            <p:ph type="title"/>
          </p:nvPr>
        </p:nvSpPr>
        <p:spPr>
          <a:xfrm>
            <a:off x="720000" y="347250"/>
            <a:ext cx="77727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LIMITACIONES </a:t>
            </a:r>
            <a:r>
              <a:rPr lang="en">
                <a:solidFill>
                  <a:srgbClr val="000000"/>
                </a:solidFill>
              </a:rPr>
              <a:t>DEL PROYECTO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25" name="Google Shape;725;p66"/>
          <p:cNvSpPr txBox="1"/>
          <p:nvPr>
            <p:ph idx="1" type="body"/>
          </p:nvPr>
        </p:nvSpPr>
        <p:spPr>
          <a:xfrm>
            <a:off x="720000" y="1151250"/>
            <a:ext cx="68457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Dependencia de Transbank: 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El sistema de pagos depende exclusivamente de Transbank, limitando la flexibilidad para incluir otros métodos de pago.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No Accesibilidad en Línea: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 La web no está disponible para los usuarios finales, lo que limita su uso real y prueba en un entorno de producción.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14285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726" name="Google Shape;726;p66"/>
          <p:cNvCxnSpPr/>
          <p:nvPr/>
        </p:nvCxnSpPr>
        <p:spPr>
          <a:xfrm>
            <a:off x="824300" y="906350"/>
            <a:ext cx="86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27" name="Google Shape;727;p66"/>
          <p:cNvGrpSpPr/>
          <p:nvPr/>
        </p:nvGrpSpPr>
        <p:grpSpPr>
          <a:xfrm>
            <a:off x="7565690" y="479790"/>
            <a:ext cx="595020" cy="342181"/>
            <a:chOff x="6445369" y="2705295"/>
            <a:chExt cx="396178" cy="242836"/>
          </a:xfrm>
        </p:grpSpPr>
        <p:sp>
          <p:nvSpPr>
            <p:cNvPr id="728" name="Google Shape;728;p66"/>
            <p:cNvSpPr/>
            <p:nvPr/>
          </p:nvSpPr>
          <p:spPr>
            <a:xfrm>
              <a:off x="6594390" y="2819833"/>
              <a:ext cx="38913" cy="33354"/>
            </a:xfrm>
            <a:custGeom>
              <a:rect b="b" l="l" r="r" t="t"/>
              <a:pathLst>
                <a:path extrusionOk="0" h="1212" w="1414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66"/>
            <p:cNvSpPr/>
            <p:nvPr/>
          </p:nvSpPr>
          <p:spPr>
            <a:xfrm>
              <a:off x="6582804" y="2796469"/>
              <a:ext cx="67369" cy="22952"/>
            </a:xfrm>
            <a:custGeom>
              <a:rect b="b" l="l" r="r" t="t"/>
              <a:pathLst>
                <a:path extrusionOk="0" h="834" w="2448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66"/>
            <p:cNvSpPr/>
            <p:nvPr/>
          </p:nvSpPr>
          <p:spPr>
            <a:xfrm>
              <a:off x="6567117" y="2773380"/>
              <a:ext cx="100338" cy="30272"/>
            </a:xfrm>
            <a:custGeom>
              <a:rect b="b" l="l" r="r" t="t"/>
              <a:pathLst>
                <a:path extrusionOk="0" h="1100" w="3646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66"/>
            <p:cNvSpPr/>
            <p:nvPr/>
          </p:nvSpPr>
          <p:spPr>
            <a:xfrm>
              <a:off x="6548321" y="2749052"/>
              <a:ext cx="135866" cy="37868"/>
            </a:xfrm>
            <a:custGeom>
              <a:rect b="b" l="l" r="r" t="t"/>
              <a:pathLst>
                <a:path extrusionOk="0" h="1376" w="4937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66"/>
            <p:cNvSpPr/>
            <p:nvPr/>
          </p:nvSpPr>
          <p:spPr>
            <a:xfrm>
              <a:off x="6445369" y="2705295"/>
              <a:ext cx="396178" cy="242836"/>
            </a:xfrm>
            <a:custGeom>
              <a:rect b="b" l="l" r="r" t="t"/>
              <a:pathLst>
                <a:path extrusionOk="0" h="8824" w="14396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7"/>
          <p:cNvSpPr txBox="1"/>
          <p:nvPr>
            <p:ph type="title"/>
          </p:nvPr>
        </p:nvSpPr>
        <p:spPr>
          <a:xfrm>
            <a:off x="720000" y="318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cxnSp>
        <p:nvCxnSpPr>
          <p:cNvPr id="738" name="Google Shape;738;p67"/>
          <p:cNvCxnSpPr/>
          <p:nvPr/>
        </p:nvCxnSpPr>
        <p:spPr>
          <a:xfrm>
            <a:off x="3646800" y="8914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9" name="Google Shape;739;p67"/>
          <p:cNvSpPr txBox="1"/>
          <p:nvPr/>
        </p:nvSpPr>
        <p:spPr>
          <a:xfrm>
            <a:off x="998700" y="1340850"/>
            <a:ext cx="7146600" cy="20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exend Exa ExtraLight"/>
                <a:ea typeface="Lexend Exa ExtraLight"/>
                <a:cs typeface="Lexend Exa ExtraLight"/>
                <a:sym typeface="Lexend Exa ExtraLight"/>
              </a:rPr>
              <a:t>Se implementó la metodología ágil, específicamente scrum, ideal para entornos que requieren flexibilidad y adaptación a las necesidades del cliente. Se enfoca en la colaboración constante y en la entrega de productos por etapas, permitiendo a los equipos adaptarse rápidamente a los cambios y mejorar el desarrollo de forma continua.</a:t>
            </a:r>
            <a:endParaRPr sz="1700">
              <a:solidFill>
                <a:schemeClr val="dk2"/>
              </a:solidFill>
              <a:latin typeface="Lexend Exa ExtraLight"/>
              <a:ea typeface="Lexend Exa ExtraLight"/>
              <a:cs typeface="Lexend Exa ExtraLight"/>
              <a:sym typeface="Lexend Exa ExtraLight"/>
            </a:endParaRPr>
          </a:p>
        </p:txBody>
      </p:sp>
      <p:pic>
        <p:nvPicPr>
          <p:cNvPr id="740" name="Google Shape;74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625" y="3429150"/>
            <a:ext cx="1792750" cy="11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5" name="Google Shape;745;p68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{7A2F3998-9276-4548-8AA5-88414B51C264}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Análisis Preliminar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924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Mapeo mental y de actores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Roles – responsabilidades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Visión del Proyecto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Verificación del alcance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Desarrollo de épicas e historias de usuario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Definición de entregables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Product backlog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46" name="Google Shape;746;p6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9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  <p:graphicFrame>
        <p:nvGraphicFramePr>
          <p:cNvPr id="752" name="Google Shape;752;p69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{7A2F3998-9276-4548-8AA5-88414B51C264}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53" name="Google Shape;753;p69"/>
          <p:cNvGraphicFramePr/>
          <p:nvPr/>
        </p:nvGraphicFramePr>
        <p:xfrm>
          <a:off x="1220225" y="15357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{7A2F3998-9276-4548-8AA5-88414B51C264}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</a:tblGrid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0: Planificación del proyecto.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1: Desarrollo la página con la información del local  y su localidad.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2: Desarrollo Backend– Sistema para clientes y administradores.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3:  Integración de los productos de la cafetería. 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7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  <p:graphicFrame>
        <p:nvGraphicFramePr>
          <p:cNvPr id="759" name="Google Shape;759;p70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{7A2F3998-9276-4548-8AA5-88414B51C264}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60" name="Google Shape;760;p70"/>
          <p:cNvGraphicFramePr/>
          <p:nvPr/>
        </p:nvGraphicFramePr>
        <p:xfrm>
          <a:off x="1220225" y="15357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{7A2F3998-9276-4548-8AA5-88414B51C264}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</a:tblGrid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4: Obtener inventarios para realizar reportes.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Validación y verificación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Presentación final de la solución global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Retrospectiva del proyecto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71"/>
          <p:cNvSpPr txBox="1"/>
          <p:nvPr>
            <p:ph type="title"/>
          </p:nvPr>
        </p:nvSpPr>
        <p:spPr>
          <a:xfrm>
            <a:off x="720000" y="318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ARQUITECTURA DE SOFTWARE</a:t>
            </a:r>
            <a:endParaRPr/>
          </a:p>
        </p:txBody>
      </p:sp>
      <p:cxnSp>
        <p:nvCxnSpPr>
          <p:cNvPr id="766" name="Google Shape;766;p71"/>
          <p:cNvCxnSpPr/>
          <p:nvPr/>
        </p:nvCxnSpPr>
        <p:spPr>
          <a:xfrm>
            <a:off x="3646800" y="8914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7" name="Google Shape;76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500" y="1157450"/>
            <a:ext cx="6720975" cy="33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72"/>
          <p:cNvSpPr txBox="1"/>
          <p:nvPr>
            <p:ph type="title"/>
          </p:nvPr>
        </p:nvSpPr>
        <p:spPr>
          <a:xfrm>
            <a:off x="720000" y="213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DE DATOS</a:t>
            </a:r>
            <a:endParaRPr/>
          </a:p>
        </p:txBody>
      </p:sp>
      <p:cxnSp>
        <p:nvCxnSpPr>
          <p:cNvPr id="773" name="Google Shape;773;p72"/>
          <p:cNvCxnSpPr/>
          <p:nvPr/>
        </p:nvCxnSpPr>
        <p:spPr>
          <a:xfrm>
            <a:off x="3646800" y="7390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4" name="Google Shape;774;p72"/>
          <p:cNvSpPr txBox="1"/>
          <p:nvPr/>
        </p:nvSpPr>
        <p:spPr>
          <a:xfrm>
            <a:off x="2251950" y="1486425"/>
            <a:ext cx="4640100" cy="18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exend Exa"/>
                <a:ea typeface="Lexend Exa"/>
                <a:cs typeface="Lexend Exa"/>
                <a:sym typeface="Lexend Exa"/>
                <a:hlinkClick r:id="rId3"/>
              </a:rPr>
              <a:t>Demostración del modelo de datos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73"/>
          <p:cNvSpPr txBox="1"/>
          <p:nvPr>
            <p:ph type="title"/>
          </p:nvPr>
        </p:nvSpPr>
        <p:spPr>
          <a:xfrm>
            <a:off x="720000" y="213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UTILIZADAS</a:t>
            </a:r>
            <a:endParaRPr/>
          </a:p>
        </p:txBody>
      </p:sp>
      <p:cxnSp>
        <p:nvCxnSpPr>
          <p:cNvPr id="780" name="Google Shape;780;p73"/>
          <p:cNvCxnSpPr/>
          <p:nvPr/>
        </p:nvCxnSpPr>
        <p:spPr>
          <a:xfrm>
            <a:off x="3646800" y="7390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1" name="Google Shape;781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98200"/>
            <a:ext cx="1650900" cy="13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5150" y="1075250"/>
            <a:ext cx="3038323" cy="156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000" y="3313613"/>
            <a:ext cx="1953750" cy="92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18664" y="3070450"/>
            <a:ext cx="2801026" cy="116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15550" y="1198197"/>
            <a:ext cx="1409751" cy="70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37625" y="2152875"/>
            <a:ext cx="1784350" cy="7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74"/>
          <p:cNvSpPr txBox="1"/>
          <p:nvPr>
            <p:ph type="title"/>
          </p:nvPr>
        </p:nvSpPr>
        <p:spPr>
          <a:xfrm>
            <a:off x="720000" y="213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OBTENIDOS</a:t>
            </a:r>
            <a:endParaRPr/>
          </a:p>
        </p:txBody>
      </p:sp>
      <p:cxnSp>
        <p:nvCxnSpPr>
          <p:cNvPr id="792" name="Google Shape;792;p74"/>
          <p:cNvCxnSpPr/>
          <p:nvPr/>
        </p:nvCxnSpPr>
        <p:spPr>
          <a:xfrm>
            <a:off x="3646800" y="7390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3" name="Google Shape;793;p74"/>
          <p:cNvSpPr txBox="1"/>
          <p:nvPr/>
        </p:nvSpPr>
        <p:spPr>
          <a:xfrm>
            <a:off x="1862550" y="928025"/>
            <a:ext cx="5418900" cy="3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Un sistema web escalable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Experiencia de usuario fluida y eficiente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Procesamiento de pagos seguro y eficiente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Gestión efectiva de inventarios y pedidos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Panel de métricas interactivo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Seguridad y protección de datos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Fácil mantenimiento y actualización del sistema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Exa"/>
              <a:buChar char="●"/>
            </a:pPr>
            <a:r>
              <a:rPr lang="en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rPr>
              <a:t>Adaptabilidad a dispositivos móviles</a:t>
            </a:r>
            <a:endParaRPr>
              <a:solidFill>
                <a:schemeClr val="dk2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75"/>
          <p:cNvSpPr txBox="1"/>
          <p:nvPr>
            <p:ph type="title"/>
          </p:nvPr>
        </p:nvSpPr>
        <p:spPr>
          <a:xfrm>
            <a:off x="325050" y="355050"/>
            <a:ext cx="84939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 Obstáculos presentados durante el desarrollo</a:t>
            </a:r>
            <a:endParaRPr sz="2500"/>
          </a:p>
        </p:txBody>
      </p:sp>
      <p:pic>
        <p:nvPicPr>
          <p:cNvPr id="799" name="Google Shape;79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1800" y="1724825"/>
            <a:ext cx="4740400" cy="237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INTEGRANTES DEL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PROYECTO</a:t>
            </a:r>
            <a:endParaRPr/>
          </a:p>
        </p:txBody>
      </p:sp>
      <p:sp>
        <p:nvSpPr>
          <p:cNvPr id="633" name="Google Shape;633;p58"/>
          <p:cNvSpPr txBox="1"/>
          <p:nvPr>
            <p:ph idx="16" type="title"/>
          </p:nvPr>
        </p:nvSpPr>
        <p:spPr>
          <a:xfrm>
            <a:off x="2850075" y="1278875"/>
            <a:ext cx="33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Daniel Rebolledo</a:t>
            </a:r>
            <a:endParaRPr sz="2400"/>
          </a:p>
        </p:txBody>
      </p:sp>
      <p:sp>
        <p:nvSpPr>
          <p:cNvPr id="634" name="Google Shape;634;p58"/>
          <p:cNvSpPr txBox="1"/>
          <p:nvPr>
            <p:ph idx="18" type="subTitle"/>
          </p:nvPr>
        </p:nvSpPr>
        <p:spPr>
          <a:xfrm>
            <a:off x="2941425" y="1761625"/>
            <a:ext cx="31518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Owner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Team Scrum</a:t>
            </a:r>
            <a:endParaRPr/>
          </a:p>
        </p:txBody>
      </p:sp>
      <p:sp>
        <p:nvSpPr>
          <p:cNvPr id="635" name="Google Shape;635;p58"/>
          <p:cNvSpPr txBox="1"/>
          <p:nvPr>
            <p:ph idx="16" type="title"/>
          </p:nvPr>
        </p:nvSpPr>
        <p:spPr>
          <a:xfrm>
            <a:off x="2908125" y="2992300"/>
            <a:ext cx="33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Maria Jose Rojas</a:t>
            </a:r>
            <a:endParaRPr sz="2400"/>
          </a:p>
        </p:txBody>
      </p:sp>
      <p:sp>
        <p:nvSpPr>
          <p:cNvPr id="636" name="Google Shape;636;p58"/>
          <p:cNvSpPr txBox="1"/>
          <p:nvPr>
            <p:ph idx="18" type="subTitle"/>
          </p:nvPr>
        </p:nvSpPr>
        <p:spPr>
          <a:xfrm>
            <a:off x="2999475" y="3475050"/>
            <a:ext cx="31518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Scrum Master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Team Scrum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76"/>
          <p:cNvSpPr txBox="1"/>
          <p:nvPr>
            <p:ph type="title"/>
          </p:nvPr>
        </p:nvSpPr>
        <p:spPr>
          <a:xfrm>
            <a:off x="325050" y="355050"/>
            <a:ext cx="84939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DEMOSTRACIÓN DEL RESULTADO DEL PROYECTO</a:t>
            </a:r>
            <a:endParaRPr sz="2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77"/>
          <p:cNvSpPr txBox="1"/>
          <p:nvPr>
            <p:ph type="title"/>
          </p:nvPr>
        </p:nvSpPr>
        <p:spPr>
          <a:xfrm>
            <a:off x="826366" y="1921050"/>
            <a:ext cx="43872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cxnSp>
        <p:nvCxnSpPr>
          <p:cNvPr id="810" name="Google Shape;810;p77"/>
          <p:cNvCxnSpPr/>
          <p:nvPr/>
        </p:nvCxnSpPr>
        <p:spPr>
          <a:xfrm>
            <a:off x="1001996" y="2605898"/>
            <a:ext cx="4013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11" name="Google Shape;811;p77"/>
          <p:cNvPicPr preferRelativeResize="0"/>
          <p:nvPr/>
        </p:nvPicPr>
        <p:blipFill rotWithShape="1">
          <a:blip r:embed="rId3">
            <a:alphaModFix/>
          </a:blip>
          <a:srcRect b="0" l="3279" r="3279" t="0"/>
          <a:stretch/>
        </p:blipFill>
        <p:spPr>
          <a:xfrm>
            <a:off x="5282525" y="1289875"/>
            <a:ext cx="3573874" cy="263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77"/>
          <p:cNvPicPr preferRelativeResize="0"/>
          <p:nvPr/>
        </p:nvPicPr>
        <p:blipFill rotWithShape="1">
          <a:blip r:embed="rId4">
            <a:alphaModFix/>
          </a:blip>
          <a:srcRect b="0" l="4271" r="4271" t="0"/>
          <a:stretch/>
        </p:blipFill>
        <p:spPr>
          <a:xfrm>
            <a:off x="5942825" y="1809200"/>
            <a:ext cx="2253276" cy="13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59"/>
          <p:cNvPicPr preferRelativeResize="0"/>
          <p:nvPr/>
        </p:nvPicPr>
        <p:blipFill rotWithShape="1">
          <a:blip r:embed="rId3">
            <a:alphaModFix/>
          </a:blip>
          <a:srcRect b="8626" l="44839" r="18934" t="12371"/>
          <a:stretch/>
        </p:blipFill>
        <p:spPr>
          <a:xfrm>
            <a:off x="720061" y="540000"/>
            <a:ext cx="3312146" cy="406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59"/>
          <p:cNvSpPr txBox="1"/>
          <p:nvPr>
            <p:ph type="title"/>
          </p:nvPr>
        </p:nvSpPr>
        <p:spPr>
          <a:xfrm>
            <a:off x="4213150" y="539989"/>
            <a:ext cx="38094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CONTEXTO Y </a:t>
            </a:r>
            <a:r>
              <a:rPr lang="en" sz="3000">
                <a:solidFill>
                  <a:schemeClr val="dk1"/>
                </a:solidFill>
              </a:rPr>
              <a:t>PROBLEMÁTICA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43" name="Google Shape;643;p59"/>
          <p:cNvSpPr txBox="1"/>
          <p:nvPr>
            <p:ph idx="1" type="subTitle"/>
          </p:nvPr>
        </p:nvSpPr>
        <p:spPr>
          <a:xfrm>
            <a:off x="4293275" y="1698875"/>
            <a:ext cx="4309500" cy="26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"/>
                <a:ea typeface="Lexend Exa"/>
                <a:cs typeface="Lexend Exa"/>
                <a:sym typeface="Lexend Exa"/>
              </a:rPr>
              <a:t>Luego de realizar una investigación en la localidad de Quillota se ha llegado a la conclusión de que existe una baja oferta de sistemas web especializados para la gestión de cafeterías. La falta de de estas herramientas digitales dificulta las operaciones y el crecimiento de estos negocios. 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"/>
                <a:ea typeface="Lexend Exa"/>
                <a:cs typeface="Lexend Exa"/>
                <a:sym typeface="Lexend Exa"/>
              </a:rPr>
              <a:t>Esto representa una oportunidad significativa para desarrollar una solución tecnológica innovadora.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44" name="Google Shape;644;p59"/>
          <p:cNvSpPr/>
          <p:nvPr/>
        </p:nvSpPr>
        <p:spPr>
          <a:xfrm>
            <a:off x="1502775" y="1180350"/>
            <a:ext cx="1746600" cy="27828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59"/>
          <p:cNvSpPr txBox="1"/>
          <p:nvPr>
            <p:ph idx="1" type="subTitle"/>
          </p:nvPr>
        </p:nvSpPr>
        <p:spPr>
          <a:xfrm>
            <a:off x="1902875" y="1585175"/>
            <a:ext cx="946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CO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FF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EE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646" name="Google Shape;646;p59"/>
          <p:cNvCxnSpPr/>
          <p:nvPr/>
        </p:nvCxnSpPr>
        <p:spPr>
          <a:xfrm>
            <a:off x="2009838" y="2834475"/>
            <a:ext cx="73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47" name="Google Shape;647;p59"/>
          <p:cNvSpPr/>
          <p:nvPr/>
        </p:nvSpPr>
        <p:spPr>
          <a:xfrm>
            <a:off x="2277725" y="3101125"/>
            <a:ext cx="349725" cy="348275"/>
          </a:xfrm>
          <a:custGeom>
            <a:rect b="b" l="l" r="r" t="t"/>
            <a:pathLst>
              <a:path extrusionOk="0" h="13931" w="13989">
                <a:moveTo>
                  <a:pt x="3679" y="1"/>
                </a:moveTo>
                <a:cubicBezTo>
                  <a:pt x="2237" y="1"/>
                  <a:pt x="989" y="473"/>
                  <a:pt x="81" y="1380"/>
                </a:cubicBezTo>
                <a:cubicBezTo>
                  <a:pt x="28" y="1420"/>
                  <a:pt x="1" y="1487"/>
                  <a:pt x="1" y="1554"/>
                </a:cubicBezTo>
                <a:cubicBezTo>
                  <a:pt x="1" y="1621"/>
                  <a:pt x="28" y="1688"/>
                  <a:pt x="81" y="1742"/>
                </a:cubicBezTo>
                <a:lnTo>
                  <a:pt x="12190" y="13850"/>
                </a:lnTo>
                <a:cubicBezTo>
                  <a:pt x="12243" y="13904"/>
                  <a:pt x="12311" y="13930"/>
                  <a:pt x="12378" y="13930"/>
                </a:cubicBezTo>
                <a:cubicBezTo>
                  <a:pt x="12445" y="13930"/>
                  <a:pt x="12512" y="13904"/>
                  <a:pt x="12566" y="13850"/>
                </a:cubicBezTo>
                <a:cubicBezTo>
                  <a:pt x="13183" y="13232"/>
                  <a:pt x="13600" y="12441"/>
                  <a:pt x="13801" y="11514"/>
                </a:cubicBezTo>
                <a:cubicBezTo>
                  <a:pt x="13988" y="10642"/>
                  <a:pt x="13976" y="9676"/>
                  <a:pt x="13761" y="8642"/>
                </a:cubicBezTo>
                <a:cubicBezTo>
                  <a:pt x="13738" y="8528"/>
                  <a:pt x="13630" y="8444"/>
                  <a:pt x="13516" y="8444"/>
                </a:cubicBezTo>
                <a:cubicBezTo>
                  <a:pt x="13494" y="8444"/>
                  <a:pt x="13473" y="8447"/>
                  <a:pt x="13452" y="8454"/>
                </a:cubicBezTo>
                <a:cubicBezTo>
                  <a:pt x="13304" y="8480"/>
                  <a:pt x="13224" y="8615"/>
                  <a:pt x="13251" y="8763"/>
                </a:cubicBezTo>
                <a:cubicBezTo>
                  <a:pt x="13653" y="10601"/>
                  <a:pt x="13331" y="12199"/>
                  <a:pt x="12365" y="13300"/>
                </a:cubicBezTo>
                <a:lnTo>
                  <a:pt x="632" y="1568"/>
                </a:lnTo>
                <a:cubicBezTo>
                  <a:pt x="1441" y="860"/>
                  <a:pt x="2509" y="520"/>
                  <a:pt x="3692" y="520"/>
                </a:cubicBezTo>
                <a:cubicBezTo>
                  <a:pt x="5807" y="520"/>
                  <a:pt x="8288" y="1607"/>
                  <a:pt x="10310" y="3621"/>
                </a:cubicBezTo>
                <a:cubicBezTo>
                  <a:pt x="11545" y="4856"/>
                  <a:pt x="12472" y="6293"/>
                  <a:pt x="12982" y="7782"/>
                </a:cubicBezTo>
                <a:cubicBezTo>
                  <a:pt x="13013" y="7888"/>
                  <a:pt x="13112" y="7960"/>
                  <a:pt x="13218" y="7960"/>
                </a:cubicBezTo>
                <a:cubicBezTo>
                  <a:pt x="13246" y="7960"/>
                  <a:pt x="13276" y="7955"/>
                  <a:pt x="13304" y="7943"/>
                </a:cubicBezTo>
                <a:cubicBezTo>
                  <a:pt x="13439" y="7904"/>
                  <a:pt x="13519" y="7756"/>
                  <a:pt x="13465" y="7621"/>
                </a:cubicBezTo>
                <a:cubicBezTo>
                  <a:pt x="12929" y="6051"/>
                  <a:pt x="11962" y="4548"/>
                  <a:pt x="10673" y="3259"/>
                </a:cubicBezTo>
                <a:cubicBezTo>
                  <a:pt x="9022" y="1607"/>
                  <a:pt x="7022" y="494"/>
                  <a:pt x="5035" y="131"/>
                </a:cubicBezTo>
                <a:cubicBezTo>
                  <a:pt x="4568" y="44"/>
                  <a:pt x="4115" y="1"/>
                  <a:pt x="36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48" name="Google Shape;648;p59"/>
          <p:cNvSpPr/>
          <p:nvPr/>
        </p:nvSpPr>
        <p:spPr>
          <a:xfrm>
            <a:off x="2215000" y="3158000"/>
            <a:ext cx="354725" cy="348125"/>
          </a:xfrm>
          <a:custGeom>
            <a:rect b="b" l="l" r="r" t="t"/>
            <a:pathLst>
              <a:path extrusionOk="0" h="13925" w="14189">
                <a:moveTo>
                  <a:pt x="1799" y="635"/>
                </a:moveTo>
                <a:lnTo>
                  <a:pt x="13544" y="12367"/>
                </a:lnTo>
                <a:cubicBezTo>
                  <a:pt x="12753" y="13052"/>
                  <a:pt x="11706" y="13415"/>
                  <a:pt x="10484" y="13415"/>
                </a:cubicBezTo>
                <a:cubicBezTo>
                  <a:pt x="8282" y="13415"/>
                  <a:pt x="5812" y="12246"/>
                  <a:pt x="3866" y="10300"/>
                </a:cubicBezTo>
                <a:cubicBezTo>
                  <a:pt x="2282" y="8729"/>
                  <a:pt x="1221" y="6823"/>
                  <a:pt x="872" y="4931"/>
                </a:cubicBezTo>
                <a:cubicBezTo>
                  <a:pt x="550" y="3198"/>
                  <a:pt x="886" y="1682"/>
                  <a:pt x="1799" y="635"/>
                </a:cubicBezTo>
                <a:close/>
                <a:moveTo>
                  <a:pt x="1797" y="0"/>
                </a:moveTo>
                <a:cubicBezTo>
                  <a:pt x="1732" y="0"/>
                  <a:pt x="1665" y="24"/>
                  <a:pt x="1611" y="71"/>
                </a:cubicBezTo>
                <a:cubicBezTo>
                  <a:pt x="443" y="1253"/>
                  <a:pt x="0" y="3011"/>
                  <a:pt x="362" y="5024"/>
                </a:cubicBezTo>
                <a:cubicBezTo>
                  <a:pt x="725" y="7011"/>
                  <a:pt x="1839" y="9012"/>
                  <a:pt x="3503" y="10676"/>
                </a:cubicBezTo>
                <a:cubicBezTo>
                  <a:pt x="5544" y="12716"/>
                  <a:pt x="8148" y="13925"/>
                  <a:pt x="10484" y="13925"/>
                </a:cubicBezTo>
                <a:cubicBezTo>
                  <a:pt x="11947" y="13925"/>
                  <a:pt x="13195" y="13454"/>
                  <a:pt x="14095" y="12555"/>
                </a:cubicBezTo>
                <a:cubicBezTo>
                  <a:pt x="14189" y="12448"/>
                  <a:pt x="14189" y="12287"/>
                  <a:pt x="14095" y="12192"/>
                </a:cubicBezTo>
                <a:lnTo>
                  <a:pt x="1973" y="71"/>
                </a:lnTo>
                <a:cubicBezTo>
                  <a:pt x="1926" y="24"/>
                  <a:pt x="1863" y="0"/>
                  <a:pt x="17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49" name="Google Shape;649;p59"/>
          <p:cNvSpPr/>
          <p:nvPr/>
        </p:nvSpPr>
        <p:spPr>
          <a:xfrm>
            <a:off x="2479750" y="3446375"/>
            <a:ext cx="13150" cy="12775"/>
          </a:xfrm>
          <a:custGeom>
            <a:rect b="b" l="l" r="r" t="t"/>
            <a:pathLst>
              <a:path extrusionOk="0" h="511" w="526">
                <a:moveTo>
                  <a:pt x="257" y="0"/>
                </a:moveTo>
                <a:cubicBezTo>
                  <a:pt x="122" y="0"/>
                  <a:pt x="1" y="120"/>
                  <a:pt x="1" y="255"/>
                </a:cubicBezTo>
                <a:cubicBezTo>
                  <a:pt x="1" y="403"/>
                  <a:pt x="122" y="510"/>
                  <a:pt x="257" y="510"/>
                </a:cubicBezTo>
                <a:cubicBezTo>
                  <a:pt x="404" y="510"/>
                  <a:pt x="525" y="403"/>
                  <a:pt x="525" y="255"/>
                </a:cubicBezTo>
                <a:cubicBezTo>
                  <a:pt x="525" y="120"/>
                  <a:pt x="404" y="0"/>
                  <a:pt x="2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50" name="Google Shape;650;p59"/>
          <p:cNvSpPr/>
          <p:nvPr/>
        </p:nvSpPr>
        <p:spPr>
          <a:xfrm>
            <a:off x="2443200" y="3446375"/>
            <a:ext cx="13100" cy="12775"/>
          </a:xfrm>
          <a:custGeom>
            <a:rect b="b" l="l" r="r" t="t"/>
            <a:pathLst>
              <a:path extrusionOk="0" h="511" w="524">
                <a:moveTo>
                  <a:pt x="255" y="0"/>
                </a:moveTo>
                <a:cubicBezTo>
                  <a:pt x="121" y="0"/>
                  <a:pt x="0" y="120"/>
                  <a:pt x="0" y="255"/>
                </a:cubicBezTo>
                <a:cubicBezTo>
                  <a:pt x="0" y="403"/>
                  <a:pt x="121" y="510"/>
                  <a:pt x="255" y="510"/>
                </a:cubicBezTo>
                <a:cubicBezTo>
                  <a:pt x="403" y="510"/>
                  <a:pt x="523" y="403"/>
                  <a:pt x="523" y="255"/>
                </a:cubicBezTo>
                <a:cubicBezTo>
                  <a:pt x="523" y="120"/>
                  <a:pt x="403" y="0"/>
                  <a:pt x="2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51" name="Google Shape;651;p59"/>
          <p:cNvSpPr/>
          <p:nvPr/>
        </p:nvSpPr>
        <p:spPr>
          <a:xfrm>
            <a:off x="2390850" y="3148000"/>
            <a:ext cx="13100" cy="13125"/>
          </a:xfrm>
          <a:custGeom>
            <a:rect b="b" l="l" r="r" t="t"/>
            <a:pathLst>
              <a:path extrusionOk="0" h="525" w="524">
                <a:moveTo>
                  <a:pt x="255" y="1"/>
                </a:moveTo>
                <a:cubicBezTo>
                  <a:pt x="120" y="1"/>
                  <a:pt x="0" y="122"/>
                  <a:pt x="0" y="269"/>
                </a:cubicBezTo>
                <a:cubicBezTo>
                  <a:pt x="0" y="404"/>
                  <a:pt x="120" y="525"/>
                  <a:pt x="255" y="525"/>
                </a:cubicBezTo>
                <a:cubicBezTo>
                  <a:pt x="403" y="525"/>
                  <a:pt x="523" y="404"/>
                  <a:pt x="523" y="269"/>
                </a:cubicBezTo>
                <a:cubicBezTo>
                  <a:pt x="523" y="122"/>
                  <a:pt x="403" y="1"/>
                  <a:pt x="25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cxnSp>
        <p:nvCxnSpPr>
          <p:cNvPr id="652" name="Google Shape;652;p59"/>
          <p:cNvCxnSpPr/>
          <p:nvPr/>
        </p:nvCxnSpPr>
        <p:spPr>
          <a:xfrm>
            <a:off x="4293275" y="1475775"/>
            <a:ext cx="952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SOLUCION</a:t>
            </a:r>
            <a:endParaRPr/>
          </a:p>
        </p:txBody>
      </p:sp>
      <p:sp>
        <p:nvSpPr>
          <p:cNvPr id="658" name="Google Shape;658;p60"/>
          <p:cNvSpPr txBox="1"/>
          <p:nvPr>
            <p:ph idx="1" type="body"/>
          </p:nvPr>
        </p:nvSpPr>
        <p:spPr>
          <a:xfrm>
            <a:off x="720000" y="1049450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Como solución se plantea un proyecto que busca crear un sistema web escalable y adaptable, diseñado específicamente para las necesidades de las cafeterías locales.</a:t>
            </a:r>
            <a:endParaRPr sz="1700">
              <a:solidFill>
                <a:srgbClr val="61616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El sistema propuesto permitirá optimizar procesos y mejorar la experiencia del cliente. Además, este desarrollo contribuirá a la modernización de los pequeños comercios en Quillota, impulsando la digitalización y teniendo un impacto positivo en la economía local.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659" name="Google Shape;659;p60"/>
          <p:cNvCxnSpPr/>
          <p:nvPr/>
        </p:nvCxnSpPr>
        <p:spPr>
          <a:xfrm>
            <a:off x="787025" y="884975"/>
            <a:ext cx="952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1"/>
          <p:cNvSpPr txBox="1"/>
          <p:nvPr>
            <p:ph type="title"/>
          </p:nvPr>
        </p:nvSpPr>
        <p:spPr>
          <a:xfrm>
            <a:off x="720000" y="347250"/>
            <a:ext cx="77727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DESCRIPCIÓN </a:t>
            </a:r>
            <a:r>
              <a:rPr lang="en">
                <a:solidFill>
                  <a:srgbClr val="000000"/>
                </a:solidFill>
              </a:rPr>
              <a:t>DEL PROYECTO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65" name="Google Shape;665;p61"/>
          <p:cNvSpPr txBox="1"/>
          <p:nvPr>
            <p:ph idx="1" type="body"/>
          </p:nvPr>
        </p:nvSpPr>
        <p:spPr>
          <a:xfrm>
            <a:off x="720000" y="1151250"/>
            <a:ext cx="68457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El objetivo del proyecto es desarrollar un sistema web escalable y adaptable para cafeterías en la localidad de Quillota. Este sistema buscará ofrecer una solución integral que incluya funcionalidades básicas como: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Gestión de inventario.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Pedidos en línea.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Inicio de sesión de usuarios.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Registro de usuarios.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Página de inicio con la información del negocio.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Sección de productos.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Sistema de pago en línea.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14285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666" name="Google Shape;666;p61"/>
          <p:cNvCxnSpPr/>
          <p:nvPr/>
        </p:nvCxnSpPr>
        <p:spPr>
          <a:xfrm>
            <a:off x="824300" y="906350"/>
            <a:ext cx="86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7" name="Google Shape;667;p61"/>
          <p:cNvGrpSpPr/>
          <p:nvPr/>
        </p:nvGrpSpPr>
        <p:grpSpPr>
          <a:xfrm>
            <a:off x="7293119" y="537270"/>
            <a:ext cx="396178" cy="242836"/>
            <a:chOff x="6445369" y="2705295"/>
            <a:chExt cx="396178" cy="242836"/>
          </a:xfrm>
        </p:grpSpPr>
        <p:sp>
          <p:nvSpPr>
            <p:cNvPr id="668" name="Google Shape;668;p61"/>
            <p:cNvSpPr/>
            <p:nvPr/>
          </p:nvSpPr>
          <p:spPr>
            <a:xfrm>
              <a:off x="6594390" y="2819833"/>
              <a:ext cx="38913" cy="33354"/>
            </a:xfrm>
            <a:custGeom>
              <a:rect b="b" l="l" r="r" t="t"/>
              <a:pathLst>
                <a:path extrusionOk="0" h="1212" w="1414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6582804" y="2796469"/>
              <a:ext cx="67369" cy="22952"/>
            </a:xfrm>
            <a:custGeom>
              <a:rect b="b" l="l" r="r" t="t"/>
              <a:pathLst>
                <a:path extrusionOk="0" h="834" w="2448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6567117" y="2773380"/>
              <a:ext cx="100338" cy="30272"/>
            </a:xfrm>
            <a:custGeom>
              <a:rect b="b" l="l" r="r" t="t"/>
              <a:pathLst>
                <a:path extrusionOk="0" h="1100" w="3646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6548321" y="2749052"/>
              <a:ext cx="135866" cy="37868"/>
            </a:xfrm>
            <a:custGeom>
              <a:rect b="b" l="l" r="r" t="t"/>
              <a:pathLst>
                <a:path extrusionOk="0" h="1376" w="4937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61"/>
            <p:cNvSpPr/>
            <p:nvPr/>
          </p:nvSpPr>
          <p:spPr>
            <a:xfrm>
              <a:off x="6445369" y="2705295"/>
              <a:ext cx="396178" cy="242836"/>
            </a:xfrm>
            <a:custGeom>
              <a:rect b="b" l="l" r="r" t="t"/>
              <a:pathLst>
                <a:path extrusionOk="0" h="8824" w="14396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62"/>
          <p:cNvSpPr txBox="1"/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—OBJETIVO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GENERAL</a:t>
            </a:r>
            <a:endParaRPr/>
          </a:p>
        </p:txBody>
      </p:sp>
      <p:sp>
        <p:nvSpPr>
          <p:cNvPr id="678" name="Google Shape;678;p62"/>
          <p:cNvSpPr txBox="1"/>
          <p:nvPr>
            <p:ph idx="2" type="title"/>
          </p:nvPr>
        </p:nvSpPr>
        <p:spPr>
          <a:xfrm>
            <a:off x="3947975" y="1652450"/>
            <a:ext cx="4476000" cy="24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 Exa ExtraLight"/>
                <a:ea typeface="Lexend Exa ExtraLight"/>
                <a:cs typeface="Lexend Exa ExtraLight"/>
                <a:sym typeface="Lexend Exa ExtraLight"/>
              </a:rPr>
              <a:t>Desarrollar un sistema web que permita a la cafetería DonCoffe gestionar las ventas de sus productos y otorgar una experiencia única a sus clientes.</a:t>
            </a:r>
            <a:endParaRPr sz="1700">
              <a:latin typeface="Lexend Exa ExtraLight"/>
              <a:ea typeface="Lexend Exa ExtraLight"/>
              <a:cs typeface="Lexend Exa ExtraLight"/>
              <a:sym typeface="Lexend Exa Extra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63"/>
          <p:cNvSpPr txBox="1"/>
          <p:nvPr>
            <p:ph type="title"/>
          </p:nvPr>
        </p:nvSpPr>
        <p:spPr>
          <a:xfrm>
            <a:off x="720000" y="215925"/>
            <a:ext cx="4109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</a:t>
            </a:r>
            <a:r>
              <a:rPr lang="en">
                <a:solidFill>
                  <a:schemeClr val="dk1"/>
                </a:solidFill>
              </a:rPr>
              <a:t>ESPECIFICOS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84" name="Google Shape;684;p63"/>
          <p:cNvPicPr preferRelativeResize="0"/>
          <p:nvPr/>
        </p:nvPicPr>
        <p:blipFill rotWithShape="1">
          <a:blip r:embed="rId3">
            <a:alphaModFix/>
          </a:blip>
          <a:srcRect b="0" l="5776" r="5767" t="0"/>
          <a:stretch/>
        </p:blipFill>
        <p:spPr>
          <a:xfrm>
            <a:off x="5173300" y="356038"/>
            <a:ext cx="3594523" cy="44314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5" name="Google Shape;685;p63"/>
          <p:cNvCxnSpPr/>
          <p:nvPr/>
        </p:nvCxnSpPr>
        <p:spPr>
          <a:xfrm>
            <a:off x="809550" y="1174625"/>
            <a:ext cx="184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63"/>
          <p:cNvSpPr/>
          <p:nvPr/>
        </p:nvSpPr>
        <p:spPr>
          <a:xfrm>
            <a:off x="720000" y="1441800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3"/>
          <p:cNvSpPr/>
          <p:nvPr/>
        </p:nvSpPr>
        <p:spPr>
          <a:xfrm>
            <a:off x="720000" y="268572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3"/>
          <p:cNvSpPr/>
          <p:nvPr/>
        </p:nvSpPr>
        <p:spPr>
          <a:xfrm>
            <a:off x="720000" y="3929624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3"/>
          <p:cNvSpPr txBox="1"/>
          <p:nvPr>
            <p:ph idx="4294967295" type="subTitle"/>
          </p:nvPr>
        </p:nvSpPr>
        <p:spPr>
          <a:xfrm>
            <a:off x="932850" y="1273950"/>
            <a:ext cx="4023900" cy="3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Desarrollar un sistema web escalable y adaptable.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Permitir que los negocios del rubro puedan optimizar sus operaciones.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Ofrecer una experiencia de usuario eficiente y personalizada.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Satisfacer las necesidades básicas y estándares del desarrollo web.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Integrar secciones específicas para la gestión de productos de la cafetería, áreas dedicadas para administradores y funcionalidades orientadas al cliente.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0" name="Google Shape;690;p63"/>
          <p:cNvCxnSpPr>
            <a:stCxn id="686" idx="2"/>
            <a:endCxn id="687" idx="0"/>
          </p:cNvCxnSpPr>
          <p:nvPr/>
        </p:nvCxnSpPr>
        <p:spPr>
          <a:xfrm>
            <a:off x="809550" y="1620900"/>
            <a:ext cx="0" cy="1064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63"/>
          <p:cNvCxnSpPr>
            <a:stCxn id="687" idx="2"/>
          </p:cNvCxnSpPr>
          <p:nvPr/>
        </p:nvCxnSpPr>
        <p:spPr>
          <a:xfrm flipH="1">
            <a:off x="799950" y="2864825"/>
            <a:ext cx="9600" cy="1688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92" name="Google Shape;692;p63"/>
          <p:cNvSpPr/>
          <p:nvPr/>
        </p:nvSpPr>
        <p:spPr>
          <a:xfrm>
            <a:off x="720000" y="2063763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3"/>
          <p:cNvSpPr/>
          <p:nvPr/>
        </p:nvSpPr>
        <p:spPr>
          <a:xfrm>
            <a:off x="720000" y="330767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4"/>
          <p:cNvSpPr txBox="1"/>
          <p:nvPr>
            <p:ph type="title"/>
          </p:nvPr>
        </p:nvSpPr>
        <p:spPr>
          <a:xfrm>
            <a:off x="720000" y="347250"/>
            <a:ext cx="77727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ALCANCES </a:t>
            </a:r>
            <a:r>
              <a:rPr lang="en">
                <a:solidFill>
                  <a:srgbClr val="000000"/>
                </a:solidFill>
              </a:rPr>
              <a:t>DEL PROYECTO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99" name="Google Shape;699;p64"/>
          <p:cNvSpPr txBox="1"/>
          <p:nvPr>
            <p:ph idx="1" type="body"/>
          </p:nvPr>
        </p:nvSpPr>
        <p:spPr>
          <a:xfrm>
            <a:off x="720000" y="1151250"/>
            <a:ext cx="68457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Desarrollo del Front-End: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 Diseño y estilización de vistas clave como la tienda, detalle de productos, carrito de compras, y administración de pedidos.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Backend para Clientes y Administradores: 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Implementación de modelos de datos para productos, categorías, usuarios y variantes, junto con funciones CRUD y vistas para administración.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Carrito de Compras: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 Funcionalidad completa para agregar, modificar, eliminar productos y gestionar el proceso de compra.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14285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700" name="Google Shape;700;p64"/>
          <p:cNvCxnSpPr/>
          <p:nvPr/>
        </p:nvCxnSpPr>
        <p:spPr>
          <a:xfrm>
            <a:off x="824300" y="906350"/>
            <a:ext cx="86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1" name="Google Shape;701;p64"/>
          <p:cNvGrpSpPr/>
          <p:nvPr/>
        </p:nvGrpSpPr>
        <p:grpSpPr>
          <a:xfrm>
            <a:off x="6577465" y="503390"/>
            <a:ext cx="595020" cy="342181"/>
            <a:chOff x="6445369" y="2705295"/>
            <a:chExt cx="396178" cy="242836"/>
          </a:xfrm>
        </p:grpSpPr>
        <p:sp>
          <p:nvSpPr>
            <p:cNvPr id="702" name="Google Shape;702;p64"/>
            <p:cNvSpPr/>
            <p:nvPr/>
          </p:nvSpPr>
          <p:spPr>
            <a:xfrm>
              <a:off x="6594390" y="2819833"/>
              <a:ext cx="38913" cy="33354"/>
            </a:xfrm>
            <a:custGeom>
              <a:rect b="b" l="l" r="r" t="t"/>
              <a:pathLst>
                <a:path extrusionOk="0" h="1212" w="1414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64"/>
            <p:cNvSpPr/>
            <p:nvPr/>
          </p:nvSpPr>
          <p:spPr>
            <a:xfrm>
              <a:off x="6582804" y="2796469"/>
              <a:ext cx="67369" cy="22952"/>
            </a:xfrm>
            <a:custGeom>
              <a:rect b="b" l="l" r="r" t="t"/>
              <a:pathLst>
                <a:path extrusionOk="0" h="834" w="2448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64"/>
            <p:cNvSpPr/>
            <p:nvPr/>
          </p:nvSpPr>
          <p:spPr>
            <a:xfrm>
              <a:off x="6567117" y="2773380"/>
              <a:ext cx="100338" cy="30272"/>
            </a:xfrm>
            <a:custGeom>
              <a:rect b="b" l="l" r="r" t="t"/>
              <a:pathLst>
                <a:path extrusionOk="0" h="1100" w="3646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64"/>
            <p:cNvSpPr/>
            <p:nvPr/>
          </p:nvSpPr>
          <p:spPr>
            <a:xfrm>
              <a:off x="6548321" y="2749052"/>
              <a:ext cx="135866" cy="37868"/>
            </a:xfrm>
            <a:custGeom>
              <a:rect b="b" l="l" r="r" t="t"/>
              <a:pathLst>
                <a:path extrusionOk="0" h="1376" w="4937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64"/>
            <p:cNvSpPr/>
            <p:nvPr/>
          </p:nvSpPr>
          <p:spPr>
            <a:xfrm>
              <a:off x="6445369" y="2705295"/>
              <a:ext cx="396178" cy="242836"/>
            </a:xfrm>
            <a:custGeom>
              <a:rect b="b" l="l" r="r" t="t"/>
              <a:pathLst>
                <a:path extrusionOk="0" h="8824" w="14396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5"/>
          <p:cNvSpPr txBox="1"/>
          <p:nvPr>
            <p:ph type="title"/>
          </p:nvPr>
        </p:nvSpPr>
        <p:spPr>
          <a:xfrm>
            <a:off x="720000" y="347250"/>
            <a:ext cx="77727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ALCANCES </a:t>
            </a:r>
            <a:r>
              <a:rPr lang="en">
                <a:solidFill>
                  <a:srgbClr val="000000"/>
                </a:solidFill>
              </a:rPr>
              <a:t>DEL PROYECTO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12" name="Google Shape;712;p65"/>
          <p:cNvSpPr txBox="1"/>
          <p:nvPr>
            <p:ph idx="1" type="body"/>
          </p:nvPr>
        </p:nvSpPr>
        <p:spPr>
          <a:xfrm>
            <a:off x="720000" y="1151250"/>
            <a:ext cx="68457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Sistema de Pedidos y Pagos: 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Integración de pagos con Transbank, procesamiento de pagos, generación de números de pedidos y redirección dinámica en el checkout.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Panel de Métricas: 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Dashboard con información sobre ventas, productos y categorías más vendidos, y gráficos comparativos de stock vs ventas.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Lexend Exa Light"/>
              <a:buChar char="●"/>
            </a:pPr>
            <a:r>
              <a:rPr b="1" lang="en">
                <a:latin typeface="Lexend Exa"/>
                <a:ea typeface="Lexend Exa"/>
                <a:cs typeface="Lexend Exa"/>
                <a:sym typeface="Lexend Exa"/>
              </a:rPr>
              <a:t>Sistema de Reseñas: </a:t>
            </a: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Implementación de un sistema de reseñas para productos comprados.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14285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713" name="Google Shape;713;p65"/>
          <p:cNvCxnSpPr/>
          <p:nvPr/>
        </p:nvCxnSpPr>
        <p:spPr>
          <a:xfrm>
            <a:off x="824300" y="906350"/>
            <a:ext cx="86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4" name="Google Shape;714;p65"/>
          <p:cNvGrpSpPr/>
          <p:nvPr/>
        </p:nvGrpSpPr>
        <p:grpSpPr>
          <a:xfrm>
            <a:off x="6577465" y="503390"/>
            <a:ext cx="595020" cy="342181"/>
            <a:chOff x="6445369" y="2705295"/>
            <a:chExt cx="396178" cy="242836"/>
          </a:xfrm>
        </p:grpSpPr>
        <p:sp>
          <p:nvSpPr>
            <p:cNvPr id="715" name="Google Shape;715;p65"/>
            <p:cNvSpPr/>
            <p:nvPr/>
          </p:nvSpPr>
          <p:spPr>
            <a:xfrm>
              <a:off x="6594390" y="2819833"/>
              <a:ext cx="38913" cy="33354"/>
            </a:xfrm>
            <a:custGeom>
              <a:rect b="b" l="l" r="r" t="t"/>
              <a:pathLst>
                <a:path extrusionOk="0" h="1212" w="1414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65"/>
            <p:cNvSpPr/>
            <p:nvPr/>
          </p:nvSpPr>
          <p:spPr>
            <a:xfrm>
              <a:off x="6582804" y="2796469"/>
              <a:ext cx="67369" cy="22952"/>
            </a:xfrm>
            <a:custGeom>
              <a:rect b="b" l="l" r="r" t="t"/>
              <a:pathLst>
                <a:path extrusionOk="0" h="834" w="2448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65"/>
            <p:cNvSpPr/>
            <p:nvPr/>
          </p:nvSpPr>
          <p:spPr>
            <a:xfrm>
              <a:off x="6567117" y="2773380"/>
              <a:ext cx="100338" cy="30272"/>
            </a:xfrm>
            <a:custGeom>
              <a:rect b="b" l="l" r="r" t="t"/>
              <a:pathLst>
                <a:path extrusionOk="0" h="1100" w="3646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65"/>
            <p:cNvSpPr/>
            <p:nvPr/>
          </p:nvSpPr>
          <p:spPr>
            <a:xfrm>
              <a:off x="6548321" y="2749052"/>
              <a:ext cx="135866" cy="37868"/>
            </a:xfrm>
            <a:custGeom>
              <a:rect b="b" l="l" r="r" t="t"/>
              <a:pathLst>
                <a:path extrusionOk="0" h="1376" w="4937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65"/>
            <p:cNvSpPr/>
            <p:nvPr/>
          </p:nvSpPr>
          <p:spPr>
            <a:xfrm>
              <a:off x="6445369" y="2705295"/>
              <a:ext cx="396178" cy="242836"/>
            </a:xfrm>
            <a:custGeom>
              <a:rect b="b" l="l" r="r" t="t"/>
              <a:pathLst>
                <a:path extrusionOk="0" h="8824" w="14396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